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8" r:id="rId2"/>
  </p:sldMasterIdLst>
  <p:notesMasterIdLst>
    <p:notesMasterId r:id="rId20"/>
  </p:notesMasterIdLst>
  <p:sldIdLst>
    <p:sldId id="285" r:id="rId3"/>
    <p:sldId id="280" r:id="rId4"/>
    <p:sldId id="331" r:id="rId5"/>
    <p:sldId id="294" r:id="rId6"/>
    <p:sldId id="297" r:id="rId7"/>
    <p:sldId id="315" r:id="rId8"/>
    <p:sldId id="314" r:id="rId9"/>
    <p:sldId id="293" r:id="rId10"/>
    <p:sldId id="317" r:id="rId11"/>
    <p:sldId id="299" r:id="rId12"/>
    <p:sldId id="292" r:id="rId13"/>
    <p:sldId id="319" r:id="rId14"/>
    <p:sldId id="304" r:id="rId15"/>
    <p:sldId id="306" r:id="rId16"/>
    <p:sldId id="332" r:id="rId17"/>
    <p:sldId id="333" r:id="rId18"/>
    <p:sldId id="261" r:id="rId19"/>
  </p:sldIdLst>
  <p:sldSz cx="9144000" cy="5143500" type="screen16x9"/>
  <p:notesSz cx="6858000" cy="9144000"/>
  <p:embeddedFontLst>
    <p:embeddedFont>
      <p:font typeface="Aachen" panose="02020500000000000000" pitchFamily="18" charset="0"/>
      <p:bold r:id="rId21"/>
    </p:embeddedFont>
    <p:embeddedFont>
      <p:font typeface="Playfair Display" panose="000005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CE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161" autoAdjust="0"/>
    <p:restoredTop sz="95196" autoAdjust="0"/>
  </p:normalViewPr>
  <p:slideViewPr>
    <p:cSldViewPr snapToGrid="0" showGuides="1">
      <p:cViewPr varScale="1">
        <p:scale>
          <a:sx n="100" d="100"/>
          <a:sy n="100" d="100"/>
        </p:scale>
        <p:origin x="432"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158750" indent="0">
              <a:buNone/>
            </a:pPr>
            <a:r>
              <a:rPr lang="vi-VN" dirty="0"/>
              <a:t>SẦU RIÊNG  MIỀN NAM CÔNG TY TNHH NÔNG NGHIỆP HẢI LONG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SẦU RIÊNG  MIỀN NAM CÔNG TY TNHH NÔNG NGHIỆP HẢI LONG </a:t>
            </a:r>
          </a:p>
          <a:p>
            <a:endParaRPr lang="vi-VN"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511e2447ac_2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SẦU RIÊNG  MIỀN NAM CÔNG TY TNHH NÔNG NGHIỆP HẢI LONG </a:t>
            </a:r>
          </a:p>
          <a:p>
            <a:pPr marL="0" lvl="0" indent="0" algn="l" rtl="0">
              <a:spcBef>
                <a:spcPts val="0"/>
              </a:spcBef>
              <a:spcAft>
                <a:spcPts val="0"/>
              </a:spcAft>
              <a:buNone/>
            </a:pPr>
            <a:endParaRPr dirty="0"/>
          </a:p>
        </p:txBody>
      </p:sp>
      <p:sp>
        <p:nvSpPr>
          <p:cNvPr id="296" name="Google Shape;296;g2511e2447ac_2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13" name="Google Shape;13;p2"/>
          <p:cNvGrpSpPr/>
          <p:nvPr/>
        </p:nvGrpSpPr>
        <p:grpSpPr>
          <a:xfrm>
            <a:off x="882685" y="3235080"/>
            <a:ext cx="1542830" cy="1908384"/>
            <a:chOff x="0" y="-38100"/>
            <a:chExt cx="812700" cy="1005259"/>
          </a:xfrm>
        </p:grpSpPr>
        <p:sp>
          <p:nvSpPr>
            <p:cNvPr id="14" name="Google Shape;14;p2"/>
            <p:cNvSpPr/>
            <p:nvPr/>
          </p:nvSpPr>
          <p:spPr>
            <a:xfrm>
              <a:off x="0" y="0"/>
              <a:ext cx="76913" cy="967159"/>
            </a:xfrm>
            <a:custGeom>
              <a:avLst/>
              <a:gdLst/>
              <a:ahLst/>
              <a:cxnLst/>
              <a:rect l="l" t="t" r="r" b="b"/>
              <a:pathLst>
                <a:path w="76913" h="967159" extrusionOk="0">
                  <a:moveTo>
                    <a:pt x="0" y="0"/>
                  </a:moveTo>
                  <a:lnTo>
                    <a:pt x="76913" y="0"/>
                  </a:lnTo>
                  <a:lnTo>
                    <a:pt x="76913" y="967159"/>
                  </a:lnTo>
                  <a:lnTo>
                    <a:pt x="0" y="967159"/>
                  </a:lnTo>
                  <a:close/>
                </a:path>
              </a:pathLst>
            </a:custGeom>
            <a:solidFill>
              <a:srgbClr val="8EA532"/>
            </a:solidFill>
            <a:ln>
              <a:noFill/>
            </a:ln>
          </p:spPr>
        </p:sp>
        <p:sp>
          <p:nvSpPr>
            <p:cNvPr id="15" name="Google Shape;15;p2"/>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6" name="Google Shape;16;p2"/>
          <p:cNvGrpSpPr/>
          <p:nvPr/>
        </p:nvGrpSpPr>
        <p:grpSpPr>
          <a:xfrm>
            <a:off x="8115300" y="-72329"/>
            <a:ext cx="1542830" cy="1908384"/>
            <a:chOff x="0" y="-38100"/>
            <a:chExt cx="812700" cy="1005259"/>
          </a:xfrm>
        </p:grpSpPr>
        <p:sp>
          <p:nvSpPr>
            <p:cNvPr id="17" name="Google Shape;17;p2"/>
            <p:cNvSpPr/>
            <p:nvPr/>
          </p:nvSpPr>
          <p:spPr>
            <a:xfrm>
              <a:off x="0" y="0"/>
              <a:ext cx="76913" cy="967159"/>
            </a:xfrm>
            <a:custGeom>
              <a:avLst/>
              <a:gdLst/>
              <a:ahLst/>
              <a:cxnLst/>
              <a:rect l="l" t="t" r="r" b="b"/>
              <a:pathLst>
                <a:path w="76913" h="967159" extrusionOk="0">
                  <a:moveTo>
                    <a:pt x="0" y="0"/>
                  </a:moveTo>
                  <a:lnTo>
                    <a:pt x="76913" y="0"/>
                  </a:lnTo>
                  <a:lnTo>
                    <a:pt x="76913" y="967159"/>
                  </a:lnTo>
                  <a:lnTo>
                    <a:pt x="0" y="967159"/>
                  </a:lnTo>
                  <a:close/>
                </a:path>
              </a:pathLst>
            </a:custGeom>
            <a:solidFill>
              <a:srgbClr val="8EA532"/>
            </a:solidFill>
            <a:ln>
              <a:noFill/>
            </a:ln>
          </p:spPr>
        </p:sp>
        <p:sp>
          <p:nvSpPr>
            <p:cNvPr id="18" name="Google Shape;18;p2"/>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22" name="Google Shape;22;p3"/>
          <p:cNvGrpSpPr/>
          <p:nvPr/>
        </p:nvGrpSpPr>
        <p:grpSpPr>
          <a:xfrm rot="5400000">
            <a:off x="7163001" y="3027843"/>
            <a:ext cx="1542830" cy="2510583"/>
            <a:chOff x="0" y="-38100"/>
            <a:chExt cx="812700" cy="1322473"/>
          </a:xfrm>
        </p:grpSpPr>
        <p:sp>
          <p:nvSpPr>
            <p:cNvPr id="23" name="Google Shape;23;p3"/>
            <p:cNvSpPr/>
            <p:nvPr/>
          </p:nvSpPr>
          <p:spPr>
            <a:xfrm>
              <a:off x="0" y="0"/>
              <a:ext cx="81850" cy="1284373"/>
            </a:xfrm>
            <a:custGeom>
              <a:avLst/>
              <a:gdLst/>
              <a:ahLst/>
              <a:cxnLst/>
              <a:rect l="l" t="t" r="r" b="b"/>
              <a:pathLst>
                <a:path w="81850" h="1284373" extrusionOk="0">
                  <a:moveTo>
                    <a:pt x="0" y="0"/>
                  </a:moveTo>
                  <a:lnTo>
                    <a:pt x="81850" y="0"/>
                  </a:lnTo>
                  <a:lnTo>
                    <a:pt x="81850" y="1284373"/>
                  </a:lnTo>
                  <a:lnTo>
                    <a:pt x="0" y="1284373"/>
                  </a:lnTo>
                  <a:close/>
                </a:path>
              </a:pathLst>
            </a:custGeom>
            <a:solidFill>
              <a:srgbClr val="FFD02A"/>
            </a:solidFill>
            <a:ln>
              <a:noFill/>
            </a:ln>
          </p:spPr>
        </p:sp>
        <p:sp>
          <p:nvSpPr>
            <p:cNvPr id="24" name="Google Shape;24;p3"/>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5" name="Google Shape;25;p3"/>
          <p:cNvGrpSpPr/>
          <p:nvPr/>
        </p:nvGrpSpPr>
        <p:grpSpPr>
          <a:xfrm rot="5400000">
            <a:off x="483924" y="341793"/>
            <a:ext cx="1542830" cy="2510583"/>
            <a:chOff x="0" y="-38100"/>
            <a:chExt cx="812700" cy="1322473"/>
          </a:xfrm>
        </p:grpSpPr>
        <p:sp>
          <p:nvSpPr>
            <p:cNvPr id="26" name="Google Shape;26;p3"/>
            <p:cNvSpPr/>
            <p:nvPr/>
          </p:nvSpPr>
          <p:spPr>
            <a:xfrm>
              <a:off x="0" y="0"/>
              <a:ext cx="81850" cy="1284373"/>
            </a:xfrm>
            <a:custGeom>
              <a:avLst/>
              <a:gdLst/>
              <a:ahLst/>
              <a:cxnLst/>
              <a:rect l="l" t="t" r="r" b="b"/>
              <a:pathLst>
                <a:path w="81850" h="1284373" extrusionOk="0">
                  <a:moveTo>
                    <a:pt x="0" y="0"/>
                  </a:moveTo>
                  <a:lnTo>
                    <a:pt x="81850" y="0"/>
                  </a:lnTo>
                  <a:lnTo>
                    <a:pt x="81850" y="1284373"/>
                  </a:lnTo>
                  <a:lnTo>
                    <a:pt x="0" y="1284373"/>
                  </a:lnTo>
                  <a:close/>
                </a:path>
              </a:pathLst>
            </a:custGeom>
            <a:solidFill>
              <a:srgbClr val="8EA532"/>
            </a:solidFill>
            <a:ln>
              <a:noFill/>
            </a:ln>
          </p:spPr>
        </p:sp>
        <p:sp>
          <p:nvSpPr>
            <p:cNvPr id="27" name="Google Shape;27;p3"/>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1" name="Google Shape;31;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32" name="Google Shape;32;p4"/>
          <p:cNvGrpSpPr/>
          <p:nvPr/>
        </p:nvGrpSpPr>
        <p:grpSpPr>
          <a:xfrm>
            <a:off x="158" y="4173925"/>
            <a:ext cx="9143934" cy="893183"/>
            <a:chOff x="0" y="-38100"/>
            <a:chExt cx="4424627" cy="1036175"/>
          </a:xfrm>
        </p:grpSpPr>
        <p:sp>
          <p:nvSpPr>
            <p:cNvPr id="33" name="Google Shape;33;p4"/>
            <p:cNvSpPr/>
            <p:nvPr/>
          </p:nvSpPr>
          <p:spPr>
            <a:xfrm>
              <a:off x="0" y="0"/>
              <a:ext cx="4424627" cy="998075"/>
            </a:xfrm>
            <a:custGeom>
              <a:avLst/>
              <a:gdLst/>
              <a:ahLst/>
              <a:cxnLst/>
              <a:rect l="l" t="t" r="r" b="b"/>
              <a:pathLst>
                <a:path w="4424627" h="998075" extrusionOk="0">
                  <a:moveTo>
                    <a:pt x="0" y="0"/>
                  </a:moveTo>
                  <a:lnTo>
                    <a:pt x="4424627" y="0"/>
                  </a:lnTo>
                  <a:lnTo>
                    <a:pt x="4424627" y="998075"/>
                  </a:lnTo>
                  <a:lnTo>
                    <a:pt x="0" y="998075"/>
                  </a:lnTo>
                  <a:close/>
                </a:path>
              </a:pathLst>
            </a:custGeom>
            <a:solidFill>
              <a:srgbClr val="8EA532"/>
            </a:solidFill>
            <a:ln>
              <a:noFill/>
            </a:ln>
          </p:spPr>
        </p:sp>
        <p:sp>
          <p:nvSpPr>
            <p:cNvPr id="34" name="Google Shape;34;p4"/>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5" name="Google Shape;35;p4"/>
          <p:cNvGrpSpPr/>
          <p:nvPr/>
        </p:nvGrpSpPr>
        <p:grpSpPr>
          <a:xfrm>
            <a:off x="150" y="4939490"/>
            <a:ext cx="9143934" cy="1615159"/>
            <a:chOff x="0" y="-38100"/>
            <a:chExt cx="4424627" cy="850800"/>
          </a:xfrm>
        </p:grpSpPr>
        <p:sp>
          <p:nvSpPr>
            <p:cNvPr id="36" name="Google Shape;36;p4"/>
            <p:cNvSpPr/>
            <p:nvPr/>
          </p:nvSpPr>
          <p:spPr>
            <a:xfrm>
              <a:off x="0" y="0"/>
              <a:ext cx="4424627" cy="60311"/>
            </a:xfrm>
            <a:custGeom>
              <a:avLst/>
              <a:gdLst/>
              <a:ahLst/>
              <a:cxnLst/>
              <a:rect l="l" t="t" r="r" b="b"/>
              <a:pathLst>
                <a:path w="4424627" h="60311" extrusionOk="0">
                  <a:moveTo>
                    <a:pt x="0" y="0"/>
                  </a:moveTo>
                  <a:lnTo>
                    <a:pt x="4424627" y="0"/>
                  </a:lnTo>
                  <a:lnTo>
                    <a:pt x="4424627" y="60311"/>
                  </a:lnTo>
                  <a:lnTo>
                    <a:pt x="0" y="60311"/>
                  </a:lnTo>
                  <a:close/>
                </a:path>
              </a:pathLst>
            </a:custGeom>
            <a:solidFill>
              <a:srgbClr val="FFD02A"/>
            </a:solidFill>
            <a:ln>
              <a:noFill/>
            </a:ln>
          </p:spPr>
        </p:sp>
        <p:sp>
          <p:nvSpPr>
            <p:cNvPr id="37" name="Google Shape;37;p4"/>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2" name="Google Shape;42;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43" name="Google Shape;43;p5"/>
          <p:cNvGrpSpPr/>
          <p:nvPr/>
        </p:nvGrpSpPr>
        <p:grpSpPr>
          <a:xfrm rot="5400000">
            <a:off x="6729537" y="3243994"/>
            <a:ext cx="1542830" cy="2402055"/>
            <a:chOff x="0" y="-38100"/>
            <a:chExt cx="812700" cy="1265305"/>
          </a:xfrm>
        </p:grpSpPr>
        <p:sp>
          <p:nvSpPr>
            <p:cNvPr id="44" name="Google Shape;44;p5"/>
            <p:cNvSpPr/>
            <p:nvPr/>
          </p:nvSpPr>
          <p:spPr>
            <a:xfrm>
              <a:off x="0" y="0"/>
              <a:ext cx="85782" cy="1227205"/>
            </a:xfrm>
            <a:custGeom>
              <a:avLst/>
              <a:gdLst/>
              <a:ahLst/>
              <a:cxnLst/>
              <a:rect l="l" t="t" r="r" b="b"/>
              <a:pathLst>
                <a:path w="85782" h="1227205" extrusionOk="0">
                  <a:moveTo>
                    <a:pt x="0" y="0"/>
                  </a:moveTo>
                  <a:lnTo>
                    <a:pt x="85782" y="0"/>
                  </a:lnTo>
                  <a:lnTo>
                    <a:pt x="85782" y="1227205"/>
                  </a:lnTo>
                  <a:lnTo>
                    <a:pt x="0" y="1227205"/>
                  </a:lnTo>
                  <a:close/>
                </a:path>
              </a:pathLst>
            </a:custGeom>
            <a:solidFill>
              <a:srgbClr val="FFD02A"/>
            </a:solidFill>
            <a:ln>
              <a:noFill/>
            </a:ln>
          </p:spPr>
        </p:sp>
        <p:sp>
          <p:nvSpPr>
            <p:cNvPr id="45" name="Google Shape;45;p5"/>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6" name="Google Shape;46;p5"/>
          <p:cNvGrpSpPr/>
          <p:nvPr/>
        </p:nvGrpSpPr>
        <p:grpSpPr>
          <a:xfrm rot="5400000">
            <a:off x="3837790" y="3243994"/>
            <a:ext cx="1542830" cy="2402055"/>
            <a:chOff x="0" y="-38100"/>
            <a:chExt cx="812700" cy="1265305"/>
          </a:xfrm>
        </p:grpSpPr>
        <p:sp>
          <p:nvSpPr>
            <p:cNvPr id="47" name="Google Shape;47;p5"/>
            <p:cNvSpPr/>
            <p:nvPr/>
          </p:nvSpPr>
          <p:spPr>
            <a:xfrm>
              <a:off x="0" y="0"/>
              <a:ext cx="85782" cy="1227205"/>
            </a:xfrm>
            <a:custGeom>
              <a:avLst/>
              <a:gdLst/>
              <a:ahLst/>
              <a:cxnLst/>
              <a:rect l="l" t="t" r="r" b="b"/>
              <a:pathLst>
                <a:path w="85782" h="1227205" extrusionOk="0">
                  <a:moveTo>
                    <a:pt x="0" y="0"/>
                  </a:moveTo>
                  <a:lnTo>
                    <a:pt x="85782" y="0"/>
                  </a:lnTo>
                  <a:lnTo>
                    <a:pt x="85782" y="1227205"/>
                  </a:lnTo>
                  <a:lnTo>
                    <a:pt x="0" y="1227205"/>
                  </a:lnTo>
                  <a:close/>
                </a:path>
              </a:pathLst>
            </a:custGeom>
            <a:solidFill>
              <a:srgbClr val="8EA532"/>
            </a:solidFill>
            <a:ln>
              <a:noFill/>
            </a:ln>
          </p:spPr>
        </p:sp>
        <p:sp>
          <p:nvSpPr>
            <p:cNvPr id="48" name="Google Shape;48;p5"/>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9" name="Google Shape;49;p5"/>
          <p:cNvGrpSpPr/>
          <p:nvPr/>
        </p:nvGrpSpPr>
        <p:grpSpPr>
          <a:xfrm rot="5400000">
            <a:off x="946042" y="3243994"/>
            <a:ext cx="1542830" cy="2402055"/>
            <a:chOff x="0" y="-38100"/>
            <a:chExt cx="812700" cy="1265305"/>
          </a:xfrm>
        </p:grpSpPr>
        <p:sp>
          <p:nvSpPr>
            <p:cNvPr id="50" name="Google Shape;50;p5"/>
            <p:cNvSpPr/>
            <p:nvPr/>
          </p:nvSpPr>
          <p:spPr>
            <a:xfrm>
              <a:off x="0" y="0"/>
              <a:ext cx="85782" cy="1227205"/>
            </a:xfrm>
            <a:custGeom>
              <a:avLst/>
              <a:gdLst/>
              <a:ahLst/>
              <a:cxnLst/>
              <a:rect l="l" t="t" r="r" b="b"/>
              <a:pathLst>
                <a:path w="85782" h="1227205" extrusionOk="0">
                  <a:moveTo>
                    <a:pt x="0" y="0"/>
                  </a:moveTo>
                  <a:lnTo>
                    <a:pt x="85782" y="0"/>
                  </a:lnTo>
                  <a:lnTo>
                    <a:pt x="85782" y="1227205"/>
                  </a:lnTo>
                  <a:lnTo>
                    <a:pt x="0" y="1227205"/>
                  </a:lnTo>
                  <a:close/>
                </a:path>
              </a:pathLst>
            </a:custGeom>
            <a:solidFill>
              <a:srgbClr val="FFD02A"/>
            </a:solidFill>
            <a:ln>
              <a:noFill/>
            </a:ln>
          </p:spPr>
        </p:sp>
        <p:sp>
          <p:nvSpPr>
            <p:cNvPr id="51" name="Google Shape;51;p5"/>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4" name="Google Shape;54;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55" name="Google Shape;55;p6"/>
          <p:cNvGrpSpPr/>
          <p:nvPr/>
        </p:nvGrpSpPr>
        <p:grpSpPr>
          <a:xfrm>
            <a:off x="38" y="252590"/>
            <a:ext cx="9143934" cy="1615159"/>
            <a:chOff x="0" y="-38100"/>
            <a:chExt cx="4424627" cy="850800"/>
          </a:xfrm>
        </p:grpSpPr>
        <p:sp>
          <p:nvSpPr>
            <p:cNvPr id="56" name="Google Shape;56;p6"/>
            <p:cNvSpPr/>
            <p:nvPr/>
          </p:nvSpPr>
          <p:spPr>
            <a:xfrm>
              <a:off x="0" y="0"/>
              <a:ext cx="4424627" cy="60311"/>
            </a:xfrm>
            <a:custGeom>
              <a:avLst/>
              <a:gdLst/>
              <a:ahLst/>
              <a:cxnLst/>
              <a:rect l="l" t="t" r="r" b="b"/>
              <a:pathLst>
                <a:path w="4424627" h="60311" extrusionOk="0">
                  <a:moveTo>
                    <a:pt x="0" y="0"/>
                  </a:moveTo>
                  <a:lnTo>
                    <a:pt x="4424627" y="0"/>
                  </a:lnTo>
                  <a:lnTo>
                    <a:pt x="4424627" y="60311"/>
                  </a:lnTo>
                  <a:lnTo>
                    <a:pt x="0" y="60311"/>
                  </a:lnTo>
                  <a:close/>
                </a:path>
              </a:pathLst>
            </a:custGeom>
            <a:solidFill>
              <a:srgbClr val="FFD02A"/>
            </a:solidFill>
            <a:ln>
              <a:noFill/>
            </a:ln>
          </p:spPr>
        </p:sp>
        <p:sp>
          <p:nvSpPr>
            <p:cNvPr id="57" name="Google Shape;57;p6"/>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8"/>
        <p:cNvGrpSpPr/>
        <p:nvPr/>
      </p:nvGrpSpPr>
      <p:grpSpPr>
        <a:xfrm>
          <a:off x="0" y="0"/>
          <a:ext cx="0" cy="0"/>
          <a:chOff x="0" y="0"/>
          <a:chExt cx="0" cy="0"/>
        </a:xfrm>
      </p:grpSpPr>
      <p:sp>
        <p:nvSpPr>
          <p:cNvPr id="59" name="Google Shape;59;p7"/>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60" name="Google Shape;6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61" name="Google Shape;61;p7"/>
          <p:cNvGrpSpPr/>
          <p:nvPr/>
        </p:nvGrpSpPr>
        <p:grpSpPr>
          <a:xfrm>
            <a:off x="2" y="3556900"/>
            <a:ext cx="9277505" cy="1586591"/>
            <a:chOff x="0" y="-38100"/>
            <a:chExt cx="2080998" cy="1412186"/>
          </a:xfrm>
        </p:grpSpPr>
        <p:sp>
          <p:nvSpPr>
            <p:cNvPr id="62" name="Google Shape;62;p7"/>
            <p:cNvSpPr/>
            <p:nvPr/>
          </p:nvSpPr>
          <p:spPr>
            <a:xfrm>
              <a:off x="0" y="0"/>
              <a:ext cx="2080998" cy="1374086"/>
            </a:xfrm>
            <a:custGeom>
              <a:avLst/>
              <a:gdLst/>
              <a:ahLst/>
              <a:cxnLst/>
              <a:rect l="l" t="t" r="r" b="b"/>
              <a:pathLst>
                <a:path w="2080998" h="1374086" extrusionOk="0">
                  <a:moveTo>
                    <a:pt x="0" y="0"/>
                  </a:moveTo>
                  <a:lnTo>
                    <a:pt x="2080998" y="0"/>
                  </a:lnTo>
                  <a:lnTo>
                    <a:pt x="2080998" y="1374086"/>
                  </a:lnTo>
                  <a:lnTo>
                    <a:pt x="0" y="1374086"/>
                  </a:lnTo>
                  <a:close/>
                </a:path>
              </a:pathLst>
            </a:custGeom>
            <a:solidFill>
              <a:srgbClr val="8EA532"/>
            </a:solidFill>
            <a:ln>
              <a:noFill/>
            </a:ln>
          </p:spPr>
        </p:sp>
        <p:sp>
          <p:nvSpPr>
            <p:cNvPr id="63" name="Google Shape;63;p7"/>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64" name="Google Shape;64;p7"/>
          <p:cNvGrpSpPr/>
          <p:nvPr/>
        </p:nvGrpSpPr>
        <p:grpSpPr>
          <a:xfrm>
            <a:off x="-50212" y="3945475"/>
            <a:ext cx="9277505" cy="809451"/>
            <a:chOff x="0" y="-38100"/>
            <a:chExt cx="2080998" cy="850800"/>
          </a:xfrm>
        </p:grpSpPr>
        <p:sp>
          <p:nvSpPr>
            <p:cNvPr id="65" name="Google Shape;65;p7"/>
            <p:cNvSpPr/>
            <p:nvPr/>
          </p:nvSpPr>
          <p:spPr>
            <a:xfrm>
              <a:off x="0" y="0"/>
              <a:ext cx="2080998" cy="452242"/>
            </a:xfrm>
            <a:custGeom>
              <a:avLst/>
              <a:gdLst/>
              <a:ahLst/>
              <a:cxnLst/>
              <a:rect l="l" t="t" r="r" b="b"/>
              <a:pathLst>
                <a:path w="2080998" h="452242" extrusionOk="0">
                  <a:moveTo>
                    <a:pt x="0" y="0"/>
                  </a:moveTo>
                  <a:lnTo>
                    <a:pt x="2080998" y="0"/>
                  </a:lnTo>
                  <a:lnTo>
                    <a:pt x="2080998" y="452242"/>
                  </a:lnTo>
                  <a:lnTo>
                    <a:pt x="0" y="452242"/>
                  </a:lnTo>
                  <a:close/>
                </a:path>
              </a:pathLst>
            </a:custGeom>
            <a:solidFill>
              <a:srgbClr val="225D36"/>
            </a:solidFill>
            <a:ln>
              <a:noFill/>
            </a:ln>
          </p:spPr>
        </p:sp>
        <p:sp>
          <p:nvSpPr>
            <p:cNvPr id="66" name="Google Shape;66;p7"/>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67" name="Google Shape;67;p7"/>
          <p:cNvGrpSpPr/>
          <p:nvPr/>
        </p:nvGrpSpPr>
        <p:grpSpPr>
          <a:xfrm>
            <a:off x="38" y="252590"/>
            <a:ext cx="9143934" cy="1615159"/>
            <a:chOff x="0" y="-38100"/>
            <a:chExt cx="4424627" cy="850800"/>
          </a:xfrm>
        </p:grpSpPr>
        <p:sp>
          <p:nvSpPr>
            <p:cNvPr id="68" name="Google Shape;68;p7"/>
            <p:cNvSpPr/>
            <p:nvPr/>
          </p:nvSpPr>
          <p:spPr>
            <a:xfrm>
              <a:off x="0" y="0"/>
              <a:ext cx="4424627" cy="60311"/>
            </a:xfrm>
            <a:custGeom>
              <a:avLst/>
              <a:gdLst/>
              <a:ahLst/>
              <a:cxnLst/>
              <a:rect l="l" t="t" r="r" b="b"/>
              <a:pathLst>
                <a:path w="4424627" h="60311" extrusionOk="0">
                  <a:moveTo>
                    <a:pt x="0" y="0"/>
                  </a:moveTo>
                  <a:lnTo>
                    <a:pt x="4424627" y="0"/>
                  </a:lnTo>
                  <a:lnTo>
                    <a:pt x="4424627" y="60311"/>
                  </a:lnTo>
                  <a:lnTo>
                    <a:pt x="0" y="60311"/>
                  </a:lnTo>
                  <a:close/>
                </a:path>
              </a:pathLst>
            </a:custGeom>
            <a:solidFill>
              <a:srgbClr val="FFD02A"/>
            </a:solidFill>
            <a:ln>
              <a:noFill/>
            </a:ln>
          </p:spPr>
        </p:sp>
        <p:sp>
          <p:nvSpPr>
            <p:cNvPr id="69" name="Google Shape;69;p7"/>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0"/>
        <p:cNvGrpSpPr/>
        <p:nvPr/>
      </p:nvGrpSpPr>
      <p:grpSpPr>
        <a:xfrm>
          <a:off x="0" y="0"/>
          <a:ext cx="0" cy="0"/>
          <a:chOff x="0" y="0"/>
          <a:chExt cx="0" cy="0"/>
        </a:xfrm>
      </p:grpSpPr>
      <p:sp>
        <p:nvSpPr>
          <p:cNvPr id="71" name="Google Shape;71;p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73" name="Google Shape;73;p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74" name="Google Shape;74;p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75" name="Google Shape;7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76" name="Google Shape;76;p8"/>
          <p:cNvGrpSpPr/>
          <p:nvPr/>
        </p:nvGrpSpPr>
        <p:grpSpPr>
          <a:xfrm>
            <a:off x="265500" y="3556900"/>
            <a:ext cx="3965134" cy="1586591"/>
            <a:chOff x="0" y="-38100"/>
            <a:chExt cx="2080998" cy="1412186"/>
          </a:xfrm>
        </p:grpSpPr>
        <p:sp>
          <p:nvSpPr>
            <p:cNvPr id="77" name="Google Shape;77;p8"/>
            <p:cNvSpPr/>
            <p:nvPr/>
          </p:nvSpPr>
          <p:spPr>
            <a:xfrm>
              <a:off x="0" y="0"/>
              <a:ext cx="2080998" cy="1374086"/>
            </a:xfrm>
            <a:custGeom>
              <a:avLst/>
              <a:gdLst/>
              <a:ahLst/>
              <a:cxnLst/>
              <a:rect l="l" t="t" r="r" b="b"/>
              <a:pathLst>
                <a:path w="2080998" h="1374086" extrusionOk="0">
                  <a:moveTo>
                    <a:pt x="0" y="0"/>
                  </a:moveTo>
                  <a:lnTo>
                    <a:pt x="2080998" y="0"/>
                  </a:lnTo>
                  <a:lnTo>
                    <a:pt x="2080998" y="1374086"/>
                  </a:lnTo>
                  <a:lnTo>
                    <a:pt x="0" y="1374086"/>
                  </a:lnTo>
                  <a:close/>
                </a:path>
              </a:pathLst>
            </a:custGeom>
            <a:solidFill>
              <a:srgbClr val="8EA532"/>
            </a:solidFill>
            <a:ln>
              <a:noFill/>
            </a:ln>
          </p:spPr>
        </p:sp>
        <p:sp>
          <p:nvSpPr>
            <p:cNvPr id="78" name="Google Shape;78;p8"/>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79" name="Google Shape;79;p8"/>
          <p:cNvGrpSpPr/>
          <p:nvPr/>
        </p:nvGrpSpPr>
        <p:grpSpPr>
          <a:xfrm>
            <a:off x="1620625" y="4739424"/>
            <a:ext cx="7583365" cy="809451"/>
            <a:chOff x="0" y="-38100"/>
            <a:chExt cx="2080998" cy="850800"/>
          </a:xfrm>
        </p:grpSpPr>
        <p:sp>
          <p:nvSpPr>
            <p:cNvPr id="80" name="Google Shape;80;p8"/>
            <p:cNvSpPr/>
            <p:nvPr/>
          </p:nvSpPr>
          <p:spPr>
            <a:xfrm>
              <a:off x="0" y="0"/>
              <a:ext cx="2080998" cy="452242"/>
            </a:xfrm>
            <a:custGeom>
              <a:avLst/>
              <a:gdLst/>
              <a:ahLst/>
              <a:cxnLst/>
              <a:rect l="l" t="t" r="r" b="b"/>
              <a:pathLst>
                <a:path w="2080998" h="452242" extrusionOk="0">
                  <a:moveTo>
                    <a:pt x="0" y="0"/>
                  </a:moveTo>
                  <a:lnTo>
                    <a:pt x="2080998" y="0"/>
                  </a:lnTo>
                  <a:lnTo>
                    <a:pt x="2080998" y="452242"/>
                  </a:lnTo>
                  <a:lnTo>
                    <a:pt x="0" y="452242"/>
                  </a:lnTo>
                  <a:close/>
                </a:path>
              </a:pathLst>
            </a:custGeom>
            <a:solidFill>
              <a:srgbClr val="225D36"/>
            </a:solidFill>
            <a:ln>
              <a:noFill/>
            </a:ln>
          </p:spPr>
        </p:sp>
        <p:sp>
          <p:nvSpPr>
            <p:cNvPr id="81" name="Google Shape;81;p8"/>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2"/>
        <p:cNvGrpSpPr/>
        <p:nvPr/>
      </p:nvGrpSpPr>
      <p:grpSpPr>
        <a:xfrm>
          <a:off x="0" y="0"/>
          <a:ext cx="0" cy="0"/>
          <a:chOff x="0" y="0"/>
          <a:chExt cx="0" cy="0"/>
        </a:xfrm>
      </p:grpSpPr>
      <p:sp>
        <p:nvSpPr>
          <p:cNvPr id="83" name="Google Shape;83;p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84" name="Google Shape;8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85" name="Google Shape;85;p9"/>
          <p:cNvGrpSpPr/>
          <p:nvPr/>
        </p:nvGrpSpPr>
        <p:grpSpPr>
          <a:xfrm>
            <a:off x="5136425" y="-72329"/>
            <a:ext cx="4007577" cy="5215727"/>
            <a:chOff x="0" y="-38100"/>
            <a:chExt cx="2111029" cy="2747433"/>
          </a:xfrm>
        </p:grpSpPr>
        <p:sp>
          <p:nvSpPr>
            <p:cNvPr id="86" name="Google Shape;86;p9"/>
            <p:cNvSpPr/>
            <p:nvPr/>
          </p:nvSpPr>
          <p:spPr>
            <a:xfrm>
              <a:off x="0" y="0"/>
              <a:ext cx="2111029" cy="2709333"/>
            </a:xfrm>
            <a:custGeom>
              <a:avLst/>
              <a:gdLst/>
              <a:ahLst/>
              <a:cxnLst/>
              <a:rect l="l" t="t" r="r" b="b"/>
              <a:pathLst>
                <a:path w="2111029" h="2709333" extrusionOk="0">
                  <a:moveTo>
                    <a:pt x="0" y="0"/>
                  </a:moveTo>
                  <a:lnTo>
                    <a:pt x="2111029" y="0"/>
                  </a:lnTo>
                  <a:lnTo>
                    <a:pt x="2111029" y="2709333"/>
                  </a:lnTo>
                  <a:lnTo>
                    <a:pt x="0" y="2709333"/>
                  </a:lnTo>
                  <a:close/>
                </a:path>
              </a:pathLst>
            </a:custGeom>
            <a:solidFill>
              <a:srgbClr val="8EA532"/>
            </a:solidFill>
            <a:ln>
              <a:noFill/>
            </a:ln>
          </p:spPr>
        </p:sp>
        <p:sp>
          <p:nvSpPr>
            <p:cNvPr id="87" name="Google Shape;87;p9"/>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88" name="Google Shape;88;p9"/>
          <p:cNvGrpSpPr/>
          <p:nvPr/>
        </p:nvGrpSpPr>
        <p:grpSpPr>
          <a:xfrm>
            <a:off x="150" y="4939490"/>
            <a:ext cx="9143934" cy="1615159"/>
            <a:chOff x="0" y="-38100"/>
            <a:chExt cx="4424627" cy="850800"/>
          </a:xfrm>
        </p:grpSpPr>
        <p:sp>
          <p:nvSpPr>
            <p:cNvPr id="89" name="Google Shape;89;p9"/>
            <p:cNvSpPr/>
            <p:nvPr/>
          </p:nvSpPr>
          <p:spPr>
            <a:xfrm>
              <a:off x="0" y="0"/>
              <a:ext cx="4424627" cy="60311"/>
            </a:xfrm>
            <a:custGeom>
              <a:avLst/>
              <a:gdLst/>
              <a:ahLst/>
              <a:cxnLst/>
              <a:rect l="l" t="t" r="r" b="b"/>
              <a:pathLst>
                <a:path w="4424627" h="60311" extrusionOk="0">
                  <a:moveTo>
                    <a:pt x="0" y="0"/>
                  </a:moveTo>
                  <a:lnTo>
                    <a:pt x="4424627" y="0"/>
                  </a:lnTo>
                  <a:lnTo>
                    <a:pt x="4424627" y="60311"/>
                  </a:lnTo>
                  <a:lnTo>
                    <a:pt x="0" y="60311"/>
                  </a:lnTo>
                  <a:close/>
                </a:path>
              </a:pathLst>
            </a:custGeom>
            <a:solidFill>
              <a:srgbClr val="FFD02A"/>
            </a:solidFill>
            <a:ln>
              <a:noFill/>
            </a:ln>
          </p:spPr>
        </p:sp>
        <p:sp>
          <p:nvSpPr>
            <p:cNvPr id="90" name="Google Shape;90;p9"/>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1"/>
        <p:cNvGrpSpPr/>
        <p:nvPr/>
      </p:nvGrpSpPr>
      <p:grpSpPr>
        <a:xfrm>
          <a:off x="0" y="0"/>
          <a:ext cx="0" cy="0"/>
          <a:chOff x="0" y="0"/>
          <a:chExt cx="0" cy="0"/>
        </a:xfrm>
      </p:grpSpPr>
      <p:sp>
        <p:nvSpPr>
          <p:cNvPr id="92" name="Google Shape;9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93" name="Google Shape;93;p10"/>
          <p:cNvGrpSpPr/>
          <p:nvPr/>
        </p:nvGrpSpPr>
        <p:grpSpPr>
          <a:xfrm>
            <a:off x="150" y="4579740"/>
            <a:ext cx="9143934" cy="1615159"/>
            <a:chOff x="0" y="-38100"/>
            <a:chExt cx="4424627" cy="850800"/>
          </a:xfrm>
        </p:grpSpPr>
        <p:sp>
          <p:nvSpPr>
            <p:cNvPr id="94" name="Google Shape;94;p10"/>
            <p:cNvSpPr/>
            <p:nvPr/>
          </p:nvSpPr>
          <p:spPr>
            <a:xfrm>
              <a:off x="0" y="0"/>
              <a:ext cx="4424627" cy="60311"/>
            </a:xfrm>
            <a:custGeom>
              <a:avLst/>
              <a:gdLst/>
              <a:ahLst/>
              <a:cxnLst/>
              <a:rect l="l" t="t" r="r" b="b"/>
              <a:pathLst>
                <a:path w="4424627" h="60311" extrusionOk="0">
                  <a:moveTo>
                    <a:pt x="0" y="0"/>
                  </a:moveTo>
                  <a:lnTo>
                    <a:pt x="4424627" y="0"/>
                  </a:lnTo>
                  <a:lnTo>
                    <a:pt x="4424627" y="60311"/>
                  </a:lnTo>
                  <a:lnTo>
                    <a:pt x="0" y="60311"/>
                  </a:lnTo>
                  <a:close/>
                </a:path>
              </a:pathLst>
            </a:custGeom>
            <a:solidFill>
              <a:srgbClr val="FFD02A"/>
            </a:solidFill>
            <a:ln>
              <a:noFill/>
            </a:ln>
          </p:spPr>
        </p:sp>
        <p:sp>
          <p:nvSpPr>
            <p:cNvPr id="95" name="Google Shape;95;p10"/>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
        <p:nvSpPr>
          <p:cNvPr id="103" name="Google Shape;103;p12"/>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04" name="Google Shape;104;p12"/>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05" name="Google Shape;105;p12"/>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6"/>
        <p:cNvGrpSpPr/>
        <p:nvPr/>
      </p:nvGrpSpPr>
      <p:grpSpPr>
        <a:xfrm>
          <a:off x="0" y="0"/>
          <a:ext cx="0" cy="0"/>
          <a:chOff x="0" y="0"/>
          <a:chExt cx="0" cy="0"/>
        </a:xfrm>
      </p:grpSpPr>
      <p:sp>
        <p:nvSpPr>
          <p:cNvPr id="107" name="Google Shape;107;p13"/>
          <p:cNvSpPr txBox="1">
            <a:spLocks noGrp="1"/>
          </p:cNvSpPr>
          <p:nvPr>
            <p:ph type="ctrTitle"/>
          </p:nvPr>
        </p:nvSpPr>
        <p:spPr>
          <a:xfrm>
            <a:off x="342900" y="1065213"/>
            <a:ext cx="3886200" cy="735013"/>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13"/>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a:endParaRPr/>
          </a:p>
        </p:txBody>
      </p:sp>
      <p:sp>
        <p:nvSpPr>
          <p:cNvPr id="109" name="Google Shape;109;p13"/>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0" name="Google Shape;110;p13"/>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1" name="Google Shape;111;p13"/>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2"/>
        <p:cNvGrpSpPr/>
        <p:nvPr/>
      </p:nvGrpSpPr>
      <p:grpSpPr>
        <a:xfrm>
          <a:off x="0" y="0"/>
          <a:ext cx="0" cy="0"/>
          <a:chOff x="0" y="0"/>
          <a:chExt cx="0" cy="0"/>
        </a:xfrm>
      </p:grpSpPr>
      <p:sp>
        <p:nvSpPr>
          <p:cNvPr id="113" name="Google Shape;113;p14"/>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4" name="Google Shape;114;p14"/>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15" name="Google Shape;115;p14"/>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6" name="Google Shape;116;p14"/>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7" name="Google Shape;117;p14"/>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8"/>
        <p:cNvGrpSpPr/>
        <p:nvPr/>
      </p:nvGrpSpPr>
      <p:grpSpPr>
        <a:xfrm>
          <a:off x="0" y="0"/>
          <a:ext cx="0" cy="0"/>
          <a:chOff x="0" y="0"/>
          <a:chExt cx="0" cy="0"/>
        </a:xfrm>
      </p:grpSpPr>
      <p:sp>
        <p:nvSpPr>
          <p:cNvPr id="119" name="Google Shape;119;p15"/>
          <p:cNvSpPr txBox="1">
            <a:spLocks noGrp="1"/>
          </p:cNvSpPr>
          <p:nvPr>
            <p:ph type="title"/>
          </p:nvPr>
        </p:nvSpPr>
        <p:spPr>
          <a:xfrm>
            <a:off x="361156" y="2203450"/>
            <a:ext cx="3886200" cy="681038"/>
          </a:xfrm>
          <a:prstGeom prst="rect">
            <a:avLst/>
          </a:prstGeom>
          <a:noFill/>
          <a:ln>
            <a:noFill/>
          </a:ln>
        </p:spPr>
        <p:txBody>
          <a:bodyPr spcFirstLastPara="1" wrap="square" lIns="45725" tIns="22850" rIns="45725" bIns="22850" anchor="t" anchorCtr="0">
            <a:normAutofit/>
          </a:bodyPr>
          <a:lstStyle>
            <a:lvl1pPr lvl="0" algn="l">
              <a:spcBef>
                <a:spcPts val="0"/>
              </a:spcBef>
              <a:spcAft>
                <a:spcPts val="0"/>
              </a:spcAft>
              <a:buClr>
                <a:schemeClr val="dk1"/>
              </a:buClr>
              <a:buSzPts val="2000"/>
              <a:buFont typeface="Calibri" panose="020F0502020204030204"/>
              <a:buNone/>
              <a:defRPr sz="2000" b="1"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0" name="Google Shape;120;p15"/>
          <p:cNvSpPr txBox="1">
            <a:spLocks noGrp="1"/>
          </p:cNvSpPr>
          <p:nvPr>
            <p:ph type="body" idx="1"/>
          </p:nvPr>
        </p:nvSpPr>
        <p:spPr>
          <a:xfrm>
            <a:off x="361156" y="1453357"/>
            <a:ext cx="3886200" cy="750094"/>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rgbClr val="888888"/>
              </a:buClr>
              <a:buSzPts val="1000"/>
              <a:buNone/>
              <a:defRPr sz="1000">
                <a:solidFill>
                  <a:srgbClr val="888888"/>
                </a:solidFill>
              </a:defRPr>
            </a:lvl1pPr>
            <a:lvl2pPr marL="914400" lvl="1" indent="-228600" algn="l">
              <a:spcBef>
                <a:spcPts val="200"/>
              </a:spcBef>
              <a:spcAft>
                <a:spcPts val="0"/>
              </a:spcAft>
              <a:buClr>
                <a:srgbClr val="888888"/>
              </a:buClr>
              <a:buSzPts val="900"/>
              <a:buNone/>
              <a:defRPr sz="900">
                <a:solidFill>
                  <a:srgbClr val="888888"/>
                </a:solidFill>
              </a:defRPr>
            </a:lvl2pPr>
            <a:lvl3pPr marL="1371600" lvl="2" indent="-228600" algn="l">
              <a:spcBef>
                <a:spcPts val="200"/>
              </a:spcBef>
              <a:spcAft>
                <a:spcPts val="0"/>
              </a:spcAft>
              <a:buClr>
                <a:srgbClr val="888888"/>
              </a:buClr>
              <a:buSzPts val="800"/>
              <a:buNone/>
              <a:defRPr sz="800">
                <a:solidFill>
                  <a:srgbClr val="888888"/>
                </a:solidFill>
              </a:defRPr>
            </a:lvl3pPr>
            <a:lvl4pPr marL="1828800" lvl="3" indent="-228600" algn="l">
              <a:spcBef>
                <a:spcPts val="100"/>
              </a:spcBef>
              <a:spcAft>
                <a:spcPts val="0"/>
              </a:spcAft>
              <a:buClr>
                <a:srgbClr val="888888"/>
              </a:buClr>
              <a:buSzPts val="700"/>
              <a:buNone/>
              <a:defRPr sz="700">
                <a:solidFill>
                  <a:srgbClr val="888888"/>
                </a:solidFill>
              </a:defRPr>
            </a:lvl4pPr>
            <a:lvl5pPr marL="2286000" lvl="4" indent="-228600" algn="l">
              <a:spcBef>
                <a:spcPts val="100"/>
              </a:spcBef>
              <a:spcAft>
                <a:spcPts val="0"/>
              </a:spcAft>
              <a:buClr>
                <a:srgbClr val="888888"/>
              </a:buClr>
              <a:buSzPts val="700"/>
              <a:buNone/>
              <a:defRPr sz="700">
                <a:solidFill>
                  <a:srgbClr val="888888"/>
                </a:solidFill>
              </a:defRPr>
            </a:lvl5pPr>
            <a:lvl6pPr marL="2743200" lvl="5" indent="-228600" algn="l">
              <a:spcBef>
                <a:spcPts val="100"/>
              </a:spcBef>
              <a:spcAft>
                <a:spcPts val="0"/>
              </a:spcAft>
              <a:buClr>
                <a:srgbClr val="888888"/>
              </a:buClr>
              <a:buSzPts val="700"/>
              <a:buNone/>
              <a:defRPr sz="700">
                <a:solidFill>
                  <a:srgbClr val="888888"/>
                </a:solidFill>
              </a:defRPr>
            </a:lvl6pPr>
            <a:lvl7pPr marL="3200400" lvl="6" indent="-228600" algn="l">
              <a:spcBef>
                <a:spcPts val="100"/>
              </a:spcBef>
              <a:spcAft>
                <a:spcPts val="0"/>
              </a:spcAft>
              <a:buClr>
                <a:srgbClr val="888888"/>
              </a:buClr>
              <a:buSzPts val="700"/>
              <a:buNone/>
              <a:defRPr sz="700">
                <a:solidFill>
                  <a:srgbClr val="888888"/>
                </a:solidFill>
              </a:defRPr>
            </a:lvl7pPr>
            <a:lvl8pPr marL="3657600" lvl="7" indent="-228600" algn="l">
              <a:spcBef>
                <a:spcPts val="100"/>
              </a:spcBef>
              <a:spcAft>
                <a:spcPts val="0"/>
              </a:spcAft>
              <a:buClr>
                <a:srgbClr val="888888"/>
              </a:buClr>
              <a:buSzPts val="700"/>
              <a:buNone/>
              <a:defRPr sz="700">
                <a:solidFill>
                  <a:srgbClr val="888888"/>
                </a:solidFill>
              </a:defRPr>
            </a:lvl8pPr>
            <a:lvl9pPr marL="4114800" lvl="8" indent="-228600" algn="l">
              <a:spcBef>
                <a:spcPts val="100"/>
              </a:spcBef>
              <a:spcAft>
                <a:spcPts val="0"/>
              </a:spcAft>
              <a:buClr>
                <a:srgbClr val="888888"/>
              </a:buClr>
              <a:buSzPts val="700"/>
              <a:buNone/>
              <a:defRPr sz="700">
                <a:solidFill>
                  <a:srgbClr val="888888"/>
                </a:solidFill>
              </a:defRPr>
            </a:lvl9pPr>
          </a:lstStyle>
          <a:p>
            <a:endParaRPr/>
          </a:p>
        </p:txBody>
      </p:sp>
      <p:sp>
        <p:nvSpPr>
          <p:cNvPr id="121" name="Google Shape;121;p15"/>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2" name="Google Shape;122;p15"/>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3" name="Google Shape;123;p15"/>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4"/>
        <p:cNvGrpSpPr/>
        <p:nvPr/>
      </p:nvGrpSpPr>
      <p:grpSpPr>
        <a:xfrm>
          <a:off x="0" y="0"/>
          <a:ext cx="0" cy="0"/>
          <a:chOff x="0" y="0"/>
          <a:chExt cx="0" cy="0"/>
        </a:xfrm>
      </p:grpSpPr>
      <p:sp>
        <p:nvSpPr>
          <p:cNvPr id="125" name="Google Shape;125;p16"/>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6" name="Google Shape;126;p16"/>
          <p:cNvSpPr txBox="1">
            <a:spLocks noGrp="1"/>
          </p:cNvSpPr>
          <p:nvPr>
            <p:ph type="body" idx="1"/>
          </p:nvPr>
        </p:nvSpPr>
        <p:spPr>
          <a:xfrm>
            <a:off x="2286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127" name="Google Shape;127;p16"/>
          <p:cNvSpPr txBox="1">
            <a:spLocks noGrp="1"/>
          </p:cNvSpPr>
          <p:nvPr>
            <p:ph type="body" idx="2"/>
          </p:nvPr>
        </p:nvSpPr>
        <p:spPr>
          <a:xfrm>
            <a:off x="23241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128" name="Google Shape;128;p16"/>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9" name="Google Shape;129;p16"/>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30" name="Google Shape;130;p16"/>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1"/>
        <p:cNvGrpSpPr/>
        <p:nvPr/>
      </p:nvGrpSpPr>
      <p:grpSpPr>
        <a:xfrm>
          <a:off x="0" y="0"/>
          <a:ext cx="0" cy="0"/>
          <a:chOff x="0" y="0"/>
          <a:chExt cx="0" cy="0"/>
        </a:xfrm>
      </p:grpSpPr>
      <p:sp>
        <p:nvSpPr>
          <p:cNvPr id="132" name="Google Shape;132;p17"/>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panose="020F0502020204030204"/>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33" name="Google Shape;133;p17"/>
          <p:cNvSpPr txBox="1">
            <a:spLocks noGrp="1"/>
          </p:cNvSpPr>
          <p:nvPr>
            <p:ph type="body" idx="1"/>
          </p:nvPr>
        </p:nvSpPr>
        <p:spPr>
          <a:xfrm>
            <a:off x="228600" y="767556"/>
            <a:ext cx="2020094"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134" name="Google Shape;134;p17"/>
          <p:cNvSpPr txBox="1">
            <a:spLocks noGrp="1"/>
          </p:cNvSpPr>
          <p:nvPr>
            <p:ph type="body" idx="2"/>
          </p:nvPr>
        </p:nvSpPr>
        <p:spPr>
          <a:xfrm>
            <a:off x="228600" y="1087438"/>
            <a:ext cx="2020094"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135" name="Google Shape;135;p17"/>
          <p:cNvSpPr txBox="1">
            <a:spLocks noGrp="1"/>
          </p:cNvSpPr>
          <p:nvPr>
            <p:ph type="body" idx="3"/>
          </p:nvPr>
        </p:nvSpPr>
        <p:spPr>
          <a:xfrm>
            <a:off x="2322513" y="767556"/>
            <a:ext cx="2020888"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136" name="Google Shape;136;p17"/>
          <p:cNvSpPr txBox="1">
            <a:spLocks noGrp="1"/>
          </p:cNvSpPr>
          <p:nvPr>
            <p:ph type="body" idx="4"/>
          </p:nvPr>
        </p:nvSpPr>
        <p:spPr>
          <a:xfrm>
            <a:off x="2322513" y="1087438"/>
            <a:ext cx="2020888"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137" name="Google Shape;137;p17"/>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38" name="Google Shape;138;p17"/>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39" name="Google Shape;139;p17"/>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0"/>
        <p:cNvGrpSpPr/>
        <p:nvPr/>
      </p:nvGrpSpPr>
      <p:grpSpPr>
        <a:xfrm>
          <a:off x="0" y="0"/>
          <a:ext cx="0" cy="0"/>
          <a:chOff x="0" y="0"/>
          <a:chExt cx="0" cy="0"/>
        </a:xfrm>
      </p:grpSpPr>
      <p:sp>
        <p:nvSpPr>
          <p:cNvPr id="141" name="Google Shape;141;p18"/>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42" name="Google Shape;142;p18"/>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43" name="Google Shape;143;p18"/>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44" name="Google Shape;144;p18"/>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5"/>
        <p:cNvGrpSpPr/>
        <p:nvPr/>
      </p:nvGrpSpPr>
      <p:grpSpPr>
        <a:xfrm>
          <a:off x="0" y="0"/>
          <a:ext cx="0" cy="0"/>
          <a:chOff x="0" y="0"/>
          <a:chExt cx="0" cy="0"/>
        </a:xfrm>
      </p:grpSpPr>
      <p:sp>
        <p:nvSpPr>
          <p:cNvPr id="146" name="Google Shape;146;p19"/>
          <p:cNvSpPr txBox="1">
            <a:spLocks noGrp="1"/>
          </p:cNvSpPr>
          <p:nvPr>
            <p:ph type="title"/>
          </p:nvPr>
        </p:nvSpPr>
        <p:spPr>
          <a:xfrm>
            <a:off x="228600" y="136525"/>
            <a:ext cx="1504157" cy="5810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panose="020F0502020204030204"/>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47" name="Google Shape;147;p19"/>
          <p:cNvSpPr txBox="1">
            <a:spLocks noGrp="1"/>
          </p:cNvSpPr>
          <p:nvPr>
            <p:ph type="body" idx="1"/>
          </p:nvPr>
        </p:nvSpPr>
        <p:spPr>
          <a:xfrm>
            <a:off x="1787525" y="136525"/>
            <a:ext cx="2555875" cy="2926557"/>
          </a:xfrm>
          <a:prstGeom prst="rect">
            <a:avLst/>
          </a:prstGeom>
          <a:noFill/>
          <a:ln>
            <a:noFill/>
          </a:ln>
        </p:spPr>
        <p:txBody>
          <a:bodyPr spcFirstLastPara="1" wrap="square" lIns="45725" tIns="22850" rIns="45725" bIns="22850" anchor="t" anchorCtr="0">
            <a:normAutofit/>
          </a:bodyPr>
          <a:lstStyle>
            <a:lvl1pPr marL="457200" lvl="0" indent="-330200" algn="l">
              <a:spcBef>
                <a:spcPts val="300"/>
              </a:spcBef>
              <a:spcAft>
                <a:spcPts val="0"/>
              </a:spcAft>
              <a:buClr>
                <a:schemeClr val="dk1"/>
              </a:buClr>
              <a:buSzPts val="1600"/>
              <a:buChar char="•"/>
              <a:defRPr sz="1600"/>
            </a:lvl1pPr>
            <a:lvl2pPr marL="914400" lvl="1" indent="-317500" algn="l">
              <a:spcBef>
                <a:spcPts val="300"/>
              </a:spcBef>
              <a:spcAft>
                <a:spcPts val="0"/>
              </a:spcAft>
              <a:buClr>
                <a:schemeClr val="dk1"/>
              </a:buClr>
              <a:buSzPts val="1400"/>
              <a:buChar char="–"/>
              <a:defRPr sz="1400"/>
            </a:lvl2pPr>
            <a:lvl3pPr marL="1371600" lvl="2" indent="-304800" algn="l">
              <a:spcBef>
                <a:spcPts val="200"/>
              </a:spcBef>
              <a:spcAft>
                <a:spcPts val="0"/>
              </a:spcAft>
              <a:buClr>
                <a:schemeClr val="dk1"/>
              </a:buClr>
              <a:buSzPts val="1200"/>
              <a:buChar char="•"/>
              <a:defRPr sz="1200"/>
            </a:lvl3pPr>
            <a:lvl4pPr marL="1828800" lvl="3" indent="-292100" algn="l">
              <a:spcBef>
                <a:spcPts val="200"/>
              </a:spcBef>
              <a:spcAft>
                <a:spcPts val="0"/>
              </a:spcAft>
              <a:buClr>
                <a:schemeClr val="dk1"/>
              </a:buClr>
              <a:buSzPts val="1000"/>
              <a:buChar char="–"/>
              <a:defRPr sz="1000"/>
            </a:lvl4pPr>
            <a:lvl5pPr marL="2286000" lvl="4" indent="-292100" algn="l">
              <a:spcBef>
                <a:spcPts val="200"/>
              </a:spcBef>
              <a:spcAft>
                <a:spcPts val="0"/>
              </a:spcAft>
              <a:buClr>
                <a:schemeClr val="dk1"/>
              </a:buClr>
              <a:buSzPts val="1000"/>
              <a:buChar char="»"/>
              <a:defRPr sz="1000"/>
            </a:lvl5pPr>
            <a:lvl6pPr marL="2743200" lvl="5" indent="-292100" algn="l">
              <a:spcBef>
                <a:spcPts val="200"/>
              </a:spcBef>
              <a:spcAft>
                <a:spcPts val="0"/>
              </a:spcAft>
              <a:buClr>
                <a:schemeClr val="dk1"/>
              </a:buClr>
              <a:buSzPts val="1000"/>
              <a:buChar char="•"/>
              <a:defRPr sz="1000"/>
            </a:lvl6pPr>
            <a:lvl7pPr marL="3200400" lvl="6" indent="-292100" algn="l">
              <a:spcBef>
                <a:spcPts val="200"/>
              </a:spcBef>
              <a:spcAft>
                <a:spcPts val="0"/>
              </a:spcAft>
              <a:buClr>
                <a:schemeClr val="dk1"/>
              </a:buClr>
              <a:buSzPts val="1000"/>
              <a:buChar char="•"/>
              <a:defRPr sz="1000"/>
            </a:lvl7pPr>
            <a:lvl8pPr marL="3657600" lvl="7" indent="-292100" algn="l">
              <a:spcBef>
                <a:spcPts val="200"/>
              </a:spcBef>
              <a:spcAft>
                <a:spcPts val="0"/>
              </a:spcAft>
              <a:buClr>
                <a:schemeClr val="dk1"/>
              </a:buClr>
              <a:buSzPts val="1000"/>
              <a:buChar char="•"/>
              <a:defRPr sz="1000"/>
            </a:lvl8pPr>
            <a:lvl9pPr marL="4114800" lvl="8" indent="-292100" algn="l">
              <a:spcBef>
                <a:spcPts val="200"/>
              </a:spcBef>
              <a:spcAft>
                <a:spcPts val="0"/>
              </a:spcAft>
              <a:buClr>
                <a:schemeClr val="dk1"/>
              </a:buClr>
              <a:buSzPts val="1000"/>
              <a:buChar char="•"/>
              <a:defRPr sz="1000"/>
            </a:lvl9pPr>
          </a:lstStyle>
          <a:p>
            <a:endParaRPr/>
          </a:p>
        </p:txBody>
      </p:sp>
      <p:sp>
        <p:nvSpPr>
          <p:cNvPr id="148" name="Google Shape;148;p19"/>
          <p:cNvSpPr txBox="1">
            <a:spLocks noGrp="1"/>
          </p:cNvSpPr>
          <p:nvPr>
            <p:ph type="body" idx="2"/>
          </p:nvPr>
        </p:nvSpPr>
        <p:spPr>
          <a:xfrm>
            <a:off x="228600" y="717550"/>
            <a:ext cx="1504157" cy="2345532"/>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149" name="Google Shape;149;p19"/>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50" name="Google Shape;150;p19"/>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51" name="Google Shape;151;p19"/>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2"/>
        <p:cNvGrpSpPr/>
        <p:nvPr/>
      </p:nvGrpSpPr>
      <p:grpSpPr>
        <a:xfrm>
          <a:off x="0" y="0"/>
          <a:ext cx="0" cy="0"/>
          <a:chOff x="0" y="0"/>
          <a:chExt cx="0" cy="0"/>
        </a:xfrm>
      </p:grpSpPr>
      <p:sp>
        <p:nvSpPr>
          <p:cNvPr id="153" name="Google Shape;153;p20"/>
          <p:cNvSpPr txBox="1">
            <a:spLocks noGrp="1"/>
          </p:cNvSpPr>
          <p:nvPr>
            <p:ph type="title"/>
          </p:nvPr>
        </p:nvSpPr>
        <p:spPr>
          <a:xfrm>
            <a:off x="896144" y="2400300"/>
            <a:ext cx="2743200" cy="283369"/>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panose="020F0502020204030204"/>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54" name="Google Shape;154;p20"/>
          <p:cNvSpPr>
            <a:spLocks noGrp="1"/>
          </p:cNvSpPr>
          <p:nvPr>
            <p:ph type="pic" idx="2"/>
          </p:nvPr>
        </p:nvSpPr>
        <p:spPr>
          <a:xfrm>
            <a:off x="896144" y="306388"/>
            <a:ext cx="2743200" cy="2057400"/>
          </a:xfrm>
          <a:prstGeom prst="rect">
            <a:avLst/>
          </a:prstGeom>
          <a:noFill/>
          <a:ln>
            <a:noFill/>
          </a:ln>
        </p:spPr>
      </p:sp>
      <p:sp>
        <p:nvSpPr>
          <p:cNvPr id="155" name="Google Shape;155;p20"/>
          <p:cNvSpPr txBox="1">
            <a:spLocks noGrp="1"/>
          </p:cNvSpPr>
          <p:nvPr>
            <p:ph type="body" idx="1"/>
          </p:nvPr>
        </p:nvSpPr>
        <p:spPr>
          <a:xfrm>
            <a:off x="896144" y="2683669"/>
            <a:ext cx="2743200" cy="402431"/>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156" name="Google Shape;156;p20"/>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57" name="Google Shape;157;p20"/>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58" name="Google Shape;158;p20"/>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9"/>
        <p:cNvGrpSpPr/>
        <p:nvPr/>
      </p:nvGrpSpPr>
      <p:grpSpPr>
        <a:xfrm>
          <a:off x="0" y="0"/>
          <a:ext cx="0" cy="0"/>
          <a:chOff x="0" y="0"/>
          <a:chExt cx="0" cy="0"/>
        </a:xfrm>
      </p:grpSpPr>
      <p:sp>
        <p:nvSpPr>
          <p:cNvPr id="160" name="Google Shape;160;p21"/>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61" name="Google Shape;161;p21"/>
          <p:cNvSpPr txBox="1">
            <a:spLocks noGrp="1"/>
          </p:cNvSpPr>
          <p:nvPr>
            <p:ph type="body" idx="1"/>
          </p:nvPr>
        </p:nvSpPr>
        <p:spPr>
          <a:xfrm rot="5400000">
            <a:off x="1154509" y="-125809"/>
            <a:ext cx="2262982" cy="41148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62" name="Google Shape;162;p21"/>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63" name="Google Shape;163;p21"/>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64" name="Google Shape;164;p21"/>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5"/>
        <p:cNvGrpSpPr/>
        <p:nvPr/>
      </p:nvGrpSpPr>
      <p:grpSpPr>
        <a:xfrm>
          <a:off x="0" y="0"/>
          <a:ext cx="0" cy="0"/>
          <a:chOff x="0" y="0"/>
          <a:chExt cx="0" cy="0"/>
        </a:xfrm>
      </p:grpSpPr>
      <p:sp>
        <p:nvSpPr>
          <p:cNvPr id="166" name="Google Shape;166;p22"/>
          <p:cNvSpPr txBox="1">
            <a:spLocks noGrp="1"/>
          </p:cNvSpPr>
          <p:nvPr>
            <p:ph type="title"/>
          </p:nvPr>
        </p:nvSpPr>
        <p:spPr>
          <a:xfrm rot="5400000">
            <a:off x="2366169" y="1085850"/>
            <a:ext cx="2925763" cy="10287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67" name="Google Shape;167;p22"/>
          <p:cNvSpPr txBox="1">
            <a:spLocks noGrp="1"/>
          </p:cNvSpPr>
          <p:nvPr>
            <p:ph type="body" idx="1"/>
          </p:nvPr>
        </p:nvSpPr>
        <p:spPr>
          <a:xfrm rot="5400000">
            <a:off x="270669" y="95250"/>
            <a:ext cx="2925763" cy="30099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68" name="Google Shape;168;p22"/>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69" name="Google Shape;169;p22"/>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70" name="Google Shape;170;p22"/>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layfair Display" panose="00000500000000000000"/>
              <a:buNone/>
              <a:defRPr sz="2800">
                <a:solidFill>
                  <a:schemeClr val="dk1"/>
                </a:solidFill>
                <a:latin typeface="Playfair Display" panose="00000500000000000000"/>
                <a:ea typeface="Playfair Display" panose="00000500000000000000"/>
                <a:cs typeface="Playfair Display" panose="00000500000000000000"/>
                <a:sym typeface="Playfair Display" panose="00000500000000000000"/>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panose="00000500000000000000"/>
              <a:buChar char="●"/>
              <a:defRPr sz="1800">
                <a:solidFill>
                  <a:schemeClr val="dk2"/>
                </a:solidFill>
                <a:latin typeface="Playfair Display" panose="00000500000000000000"/>
                <a:ea typeface="Playfair Display" panose="00000500000000000000"/>
                <a:cs typeface="Playfair Display" panose="00000500000000000000"/>
                <a:sym typeface="Playfair Display" panose="00000500000000000000"/>
              </a:defRPr>
            </a:lvl1pPr>
            <a:lvl2pPr marL="914400" lvl="1" indent="-31750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2pPr>
            <a:lvl3pPr marL="1371600" lvl="2"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3pPr>
            <a:lvl4pPr marL="1828800" lvl="3"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4pPr>
            <a:lvl5pPr marL="2286000" lvl="4"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5pPr>
            <a:lvl6pPr marL="2743200" lvl="5"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6pPr>
            <a:lvl7pPr marL="3200400" lvl="6"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7pPr>
            <a:lvl8pPr marL="3657600" lvl="7"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8pPr>
            <a:lvl9pPr marL="4114800" lvl="8"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lang="en-GB"/>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sp>
        <p:nvSpPr>
          <p:cNvPr id="97" name="Google Shape;97;p11"/>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panose="020F0502020204030204"/>
              <a:buNone/>
              <a:defRPr sz="2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98" name="Google Shape;98;p11"/>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panose="020B0604020202020204"/>
              <a:buChar char="•"/>
              <a:defRPr sz="16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317500" algn="l" rtl="0">
              <a:spcBef>
                <a:spcPts val="300"/>
              </a:spcBef>
              <a:spcAft>
                <a:spcPts val="0"/>
              </a:spcAft>
              <a:buClr>
                <a:schemeClr val="dk1"/>
              </a:buClr>
              <a:buSzPts val="1400"/>
              <a:buFont typeface="Arial" panose="020B0604020202020204"/>
              <a:buChar char="–"/>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304800" algn="l" rtl="0">
              <a:spcBef>
                <a:spcPts val="200"/>
              </a:spcBef>
              <a:spcAft>
                <a:spcPts val="0"/>
              </a:spcAft>
              <a:buClr>
                <a:schemeClr val="dk1"/>
              </a:buClr>
              <a:buSzPts val="1200"/>
              <a:buFont typeface="Arial" panose="020B0604020202020204"/>
              <a:buChar char="•"/>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99" name="Google Shape;99;p11"/>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00" name="Google Shape;100;p11"/>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01" name="Google Shape;101;p11"/>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GB"/>
              <a:t>‹#›</a:t>
            </a:fld>
            <a:endParaRPr lang="en-GB"/>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3.pn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3.png"/><Relationship Id="rId7"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4.png"/><Relationship Id="rId7"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8.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7865570C-3739-116C-C0DF-3F8077E60FB3}"/>
              </a:ext>
            </a:extLst>
          </p:cNvPr>
          <p:cNvPicPr>
            <a:picLocks noChangeAspect="1"/>
          </p:cNvPicPr>
          <p:nvPr/>
        </p:nvPicPr>
        <p:blipFill>
          <a:blip r:embed="rId3"/>
          <a:srcRect t="22666" b="14518"/>
          <a:stretch/>
        </p:blipFill>
        <p:spPr>
          <a:xfrm>
            <a:off x="0" y="0"/>
            <a:ext cx="9144000" cy="5162228"/>
          </a:xfrm>
          <a:prstGeom prst="rect">
            <a:avLst/>
          </a:prstGeom>
        </p:spPr>
      </p:pic>
      <p:sp>
        <p:nvSpPr>
          <p:cNvPr id="2" name="Tiêu đề 1"/>
          <p:cNvSpPr>
            <a:spLocks noGrp="1"/>
          </p:cNvSpPr>
          <p:nvPr>
            <p:ph type="ctrTitle"/>
          </p:nvPr>
        </p:nvSpPr>
        <p:spPr>
          <a:xfrm>
            <a:off x="1813559" y="665070"/>
            <a:ext cx="6486663" cy="735013"/>
          </a:xfrm>
        </p:spPr>
        <p:txBody>
          <a:bodyPr>
            <a:noAutofit/>
          </a:bodyPr>
          <a:lstStyle/>
          <a:p>
            <a:r>
              <a:rPr lang="vi-VN" sz="4800" dirty="0">
                <a:ln w="19050">
                  <a:solidFill>
                    <a:schemeClr val="tx1"/>
                  </a:solidFill>
                </a:ln>
                <a:gradFill flip="none" rotWithShape="1">
                  <a:gsLst>
                    <a:gs pos="0">
                      <a:srgbClr val="D3CE07">
                        <a:shade val="30000"/>
                        <a:satMod val="115000"/>
                      </a:srgbClr>
                    </a:gs>
                    <a:gs pos="50000">
                      <a:srgbClr val="D3CE07">
                        <a:shade val="67500"/>
                        <a:satMod val="115000"/>
                      </a:srgbClr>
                    </a:gs>
                    <a:gs pos="100000">
                      <a:srgbClr val="D3CE07">
                        <a:shade val="100000"/>
                        <a:satMod val="115000"/>
                      </a:srgbClr>
                    </a:gs>
                  </a:gsLst>
                  <a:lin ang="5400000" scaled="1"/>
                  <a:tileRect/>
                </a:gradFill>
                <a:latin typeface="Aachen" panose="02020500000000000000" pitchFamily="18" charset="0"/>
                <a:ea typeface="Aachen" panose="02020500000000000000" pitchFamily="18" charset="0"/>
                <a:cs typeface="Aachen" panose="02020500000000000000" pitchFamily="18" charset="0"/>
              </a:rPr>
              <a:t>SẦU RIÊNG MIỀN NAM </a:t>
            </a:r>
          </a:p>
        </p:txBody>
      </p:sp>
      <p:sp>
        <p:nvSpPr>
          <p:cNvPr id="3" name="Tiêu đề phụ 2"/>
          <p:cNvSpPr>
            <a:spLocks noGrp="1"/>
          </p:cNvSpPr>
          <p:nvPr>
            <p:ph type="subTitle" idx="1"/>
          </p:nvPr>
        </p:nvSpPr>
        <p:spPr>
          <a:xfrm>
            <a:off x="-848794" y="4285928"/>
            <a:ext cx="10238677" cy="876300"/>
          </a:xfrm>
        </p:spPr>
        <p:txBody>
          <a:bodyPr>
            <a:noAutofit/>
          </a:bodyPr>
          <a:lstStyle/>
          <a:p>
            <a:r>
              <a:rPr lang="vi-VN" sz="4000" dirty="0">
                <a:ln>
                  <a:solidFill>
                    <a:schemeClr val="tx1"/>
                  </a:solidFill>
                </a:ln>
                <a:gradFill flip="none" rotWithShape="1">
                  <a:gsLst>
                    <a:gs pos="0">
                      <a:srgbClr val="D3CE07">
                        <a:shade val="30000"/>
                        <a:satMod val="115000"/>
                      </a:srgbClr>
                    </a:gs>
                    <a:gs pos="50000">
                      <a:srgbClr val="D3CE07">
                        <a:shade val="67500"/>
                        <a:satMod val="115000"/>
                      </a:srgbClr>
                    </a:gs>
                    <a:gs pos="100000">
                      <a:srgbClr val="D3CE07">
                        <a:shade val="100000"/>
                        <a:satMod val="115000"/>
                      </a:srgbClr>
                    </a:gs>
                  </a:gsLst>
                  <a:lin ang="5400000" scaled="1"/>
                  <a:tileRect/>
                </a:gradFill>
                <a:effectLst>
                  <a:reflection blurRad="6350" stA="55000" endA="300" endPos="45500" dir="5400000" sy="-100000" algn="bl" rotWithShape="0"/>
                </a:effectLst>
                <a:latin typeface="Aachen" panose="02020500000000000000" pitchFamily="18" charset="0"/>
                <a:ea typeface="Aachen" panose="02020500000000000000" pitchFamily="18" charset="0"/>
                <a:cs typeface="Aachen" panose="02020500000000000000" pitchFamily="18" charset="0"/>
              </a:rPr>
              <a:t>THẮM NGHĨA ĐẤT - NGỌT TÌNH  QUÊ</a:t>
            </a:r>
          </a:p>
        </p:txBody>
      </p:sp>
      <p:pic>
        <p:nvPicPr>
          <p:cNvPr id="4" name="Hình ảnh 3"/>
          <p:cNvPicPr>
            <a:picLocks noChangeAspect="1"/>
          </p:cNvPicPr>
          <p:nvPr/>
        </p:nvPicPr>
        <p:blipFill>
          <a:blip r:embed="rId4"/>
          <a:stretch>
            <a:fillRect/>
          </a:stretch>
        </p:blipFill>
        <p:spPr>
          <a:xfrm>
            <a:off x="-189822" y="-156708"/>
            <a:ext cx="2099808" cy="20998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0" y="0"/>
            <a:ext cx="9144000" cy="5143500"/>
          </a:xfrm>
          <a:prstGeom prst="rect">
            <a:avLst/>
          </a:prstGeom>
          <a:ln>
            <a:solidFill>
              <a:schemeClr val="bg1"/>
            </a:solidFill>
          </a:ln>
        </p:spPr>
      </p:pic>
      <p:pic>
        <p:nvPicPr>
          <p:cNvPr id="4" name="Hình ảnh 3"/>
          <p:cNvPicPr>
            <a:picLocks noChangeAspect="1"/>
          </p:cNvPicPr>
          <p:nvPr/>
        </p:nvPicPr>
        <p:blipFill>
          <a:blip r:embed="rId4"/>
          <a:stretch>
            <a:fillRect/>
          </a:stretch>
        </p:blipFill>
        <p:spPr>
          <a:xfrm>
            <a:off x="14708" y="-150366"/>
            <a:ext cx="1583085" cy="1583085"/>
          </a:xfrm>
          <a:prstGeom prst="rect">
            <a:avLst/>
          </a:prstGeom>
        </p:spPr>
      </p:pic>
      <p:sp>
        <p:nvSpPr>
          <p:cNvPr id="5" name="Tiêu đề phụ 2"/>
          <p:cNvSpPr txBox="1"/>
          <p:nvPr/>
        </p:nvSpPr>
        <p:spPr>
          <a:xfrm>
            <a:off x="14487" y="1243512"/>
            <a:ext cx="6398762" cy="4006667"/>
          </a:xfrm>
          <a:prstGeom prst="rect">
            <a:avLst/>
          </a:prstGeom>
          <a:noFill/>
          <a:ln>
            <a:noFill/>
          </a:ln>
        </p:spPr>
        <p:txBody>
          <a:bodyPr spcFirstLastPara="1" wrap="square" lIns="45725" tIns="22850" rIns="45725" bIns="2285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300"/>
              </a:spcBef>
              <a:spcAft>
                <a:spcPts val="0"/>
              </a:spcAft>
              <a:buClr>
                <a:srgbClr val="888888"/>
              </a:buClr>
              <a:buSzPts val="1600"/>
              <a:buFont typeface="Arial" panose="020B0604020202020204"/>
              <a:buNone/>
              <a:defRPr sz="1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914400" marR="0" lvl="1" indent="-317500" algn="ctr" rtl="0">
              <a:lnSpc>
                <a:spcPct val="100000"/>
              </a:lnSpc>
              <a:spcBef>
                <a:spcPts val="300"/>
              </a:spcBef>
              <a:spcAft>
                <a:spcPts val="0"/>
              </a:spcAft>
              <a:buClr>
                <a:srgbClr val="888888"/>
              </a:buClr>
              <a:buSzPts val="1400"/>
              <a:buFont typeface="Arial" panose="020B0604020202020204"/>
              <a:buNone/>
              <a:defRPr sz="14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1371600" marR="0" lvl="2" indent="-304800" algn="ctr" rtl="0">
              <a:lnSpc>
                <a:spcPct val="100000"/>
              </a:lnSpc>
              <a:spcBef>
                <a:spcPts val="200"/>
              </a:spcBef>
              <a:spcAft>
                <a:spcPts val="0"/>
              </a:spcAft>
              <a:buClr>
                <a:srgbClr val="888888"/>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1828800" marR="0" lvl="3"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2286000" marR="0" lvl="4"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2743200" marR="0" lvl="5"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3200400" marR="0" lvl="6"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3657600" marR="0" lvl="7"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4114800" marR="0" lvl="8"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127000" indent="0" algn="l">
              <a:spcBef>
                <a:spcPts val="1050"/>
              </a:spcBef>
              <a:spcAft>
                <a:spcPts val="1050"/>
              </a:spcAft>
            </a:pPr>
            <a:endParaRPr lang="vi-VN" sz="1200">
              <a:ln w="3175">
                <a:solidFill>
                  <a:schemeClr val="bg1"/>
                </a:solidFill>
              </a:ln>
              <a:solidFill>
                <a:srgbClr val="00B0F0"/>
              </a:solidFill>
              <a:latin typeface="+mj-lt"/>
            </a:endParaRPr>
          </a:p>
          <a:p>
            <a:pPr marL="127000" indent="0" algn="l">
              <a:spcBef>
                <a:spcPts val="1050"/>
              </a:spcBef>
              <a:spcAft>
                <a:spcPts val="1050"/>
              </a:spcAft>
            </a:pPr>
            <a:r>
              <a:rPr lang="vi-VN" sz="1200">
                <a:ln w="3175">
                  <a:solidFill>
                    <a:schemeClr val="bg1"/>
                  </a:solidFill>
                </a:ln>
                <a:solidFill>
                  <a:srgbClr val="00B0F0"/>
                </a:solidFill>
                <a:latin typeface="+mj-lt"/>
              </a:rPr>
              <a:t>Trong vùng đất miền Nam Việt Nam, nơi mà nắng và gió hòa quyện cùng đất màu mỡ, Sầu Riêng Hải Long nở hoa và cho trái với sự ngọt ngào và đặc trưng. Đó không chỉ là một trái sầu riêng bình thường, mà còn là biểu tượng của sự tận tâm, chăm sóc và chất lượng tinh hoa.</a:t>
            </a:r>
          </a:p>
          <a:p>
            <a:pPr marL="127000" indent="0" algn="l">
              <a:spcBef>
                <a:spcPts val="1050"/>
              </a:spcBef>
              <a:spcAft>
                <a:spcPts val="1050"/>
              </a:spcAft>
            </a:pPr>
            <a:r>
              <a:rPr lang="vi-VN" sz="1200">
                <a:ln w="3175">
                  <a:solidFill>
                    <a:schemeClr val="bg1"/>
                  </a:solidFill>
                </a:ln>
                <a:solidFill>
                  <a:srgbClr val="00B0F0"/>
                </a:solidFill>
                <a:latin typeface="+mj-lt"/>
              </a:rPr>
              <a:t>Mỗi trái sầu riêng Hải Long là một câu chuyện về sự tận tâm và chuyên nghiệp, từ việc chọn lựa giống cây đến việc chăm sóc cây trồng, từ quá trình thu hoạch cho đến quy trình chế biến. Nông dân tại vùng đất này không ngừng nỗ lực và cống hiến để mang lại những trái sầu riêng ngọt ngào và dinh dưỡng tốt nhất</a:t>
            </a:r>
          </a:p>
          <a:p>
            <a:pPr marL="127000" indent="0" algn="l">
              <a:spcBef>
                <a:spcPts val="1050"/>
              </a:spcBef>
              <a:spcAft>
                <a:spcPts val="1050"/>
              </a:spcAft>
            </a:pPr>
            <a:r>
              <a:rPr lang="vi-VN" sz="1200">
                <a:ln w="3175">
                  <a:solidFill>
                    <a:schemeClr val="bg1"/>
                  </a:solidFill>
                </a:ln>
                <a:solidFill>
                  <a:srgbClr val="00B0F0"/>
                </a:solidFill>
                <a:latin typeface="+mj-lt"/>
              </a:rPr>
              <a:t>Với công nghệ chế biến hiện đại và quy trình sản xuất theo tiêu chuẩn, Sầu Riêng Hải Long không chỉ giữ được hương vị tự nhiên và đặc trưng mà còn đảm bảo an toàn và dinh dưỡng tối đa cho người tiêu dùng. Mỗi miếng sầu riêng đều là sự kết hợp hài hòa giữa tinh hoa của thiên nhiên và tâm huyết của con người.</a:t>
            </a:r>
          </a:p>
          <a:p>
            <a:pPr marL="127000" indent="0" algn="l">
              <a:spcBef>
                <a:spcPts val="1050"/>
              </a:spcBef>
              <a:spcAft>
                <a:spcPts val="1050"/>
              </a:spcAft>
            </a:pPr>
            <a:r>
              <a:rPr lang="vi-VN" sz="1200">
                <a:ln w="3175">
                  <a:solidFill>
                    <a:schemeClr val="bg1"/>
                  </a:solidFill>
                </a:ln>
                <a:solidFill>
                  <a:srgbClr val="00B0F0"/>
                </a:solidFill>
                <a:latin typeface="+mj-lt"/>
              </a:rPr>
              <a:t>Hãy cảm nhận vị ngọt đậm đà và hương thơm dễ chịu của Sầu Riêng Hải Long, và bạn sẽ hiểu được lý do tại sao nó được coi là biểu tượng của chất lượng và sự tận tâm đích thực.</a:t>
            </a:r>
          </a:p>
        </p:txBody>
      </p:sp>
      <p:pic>
        <p:nvPicPr>
          <p:cNvPr id="7" name="Hình ảnh 6"/>
          <p:cNvPicPr>
            <a:picLocks noChangeAspect="1"/>
          </p:cNvPicPr>
          <p:nvPr/>
        </p:nvPicPr>
        <p:blipFill rotWithShape="1">
          <a:blip r:embed="rId5"/>
          <a:srcRect t="16783"/>
          <a:stretch>
            <a:fillRect/>
          </a:stretch>
        </p:blipFill>
        <p:spPr>
          <a:xfrm rot="16200000">
            <a:off x="6004560" y="1898650"/>
            <a:ext cx="3629660" cy="2698750"/>
          </a:xfrm>
          <a:prstGeom prst="rect">
            <a:avLst/>
          </a:prstGeom>
          <a:ln>
            <a:noFill/>
          </a:ln>
          <a:effectLst>
            <a:softEdge rad="112500"/>
          </a:effectLst>
        </p:spPr>
      </p:pic>
      <p:sp>
        <p:nvSpPr>
          <p:cNvPr id="8" name="Tiêu đề phụ 2"/>
          <p:cNvSpPr txBox="1"/>
          <p:nvPr/>
        </p:nvSpPr>
        <p:spPr>
          <a:xfrm>
            <a:off x="342900" y="189230"/>
            <a:ext cx="7436485" cy="876300"/>
          </a:xfrm>
          <a:prstGeom prst="rect">
            <a:avLst/>
          </a:prstGeom>
          <a:noFill/>
          <a:ln>
            <a:noFill/>
          </a:ln>
        </p:spPr>
        <p:txBody>
          <a:bodyPr spcFirstLastPara="1" wrap="square" lIns="45725" tIns="22850" rIns="45725" bIns="2285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300"/>
              </a:spcBef>
              <a:spcAft>
                <a:spcPts val="0"/>
              </a:spcAft>
              <a:buClr>
                <a:srgbClr val="888888"/>
              </a:buClr>
              <a:buSzPts val="1600"/>
              <a:buFont typeface="Arial" panose="020B0604020202020204"/>
              <a:buNone/>
              <a:defRPr sz="1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914400" marR="0" lvl="1" indent="-317500" algn="ctr" rtl="0">
              <a:lnSpc>
                <a:spcPct val="100000"/>
              </a:lnSpc>
              <a:spcBef>
                <a:spcPts val="300"/>
              </a:spcBef>
              <a:spcAft>
                <a:spcPts val="0"/>
              </a:spcAft>
              <a:buClr>
                <a:srgbClr val="888888"/>
              </a:buClr>
              <a:buSzPts val="1400"/>
              <a:buFont typeface="Arial" panose="020B0604020202020204"/>
              <a:buNone/>
              <a:defRPr sz="14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1371600" marR="0" lvl="2" indent="-304800" algn="ctr" rtl="0">
              <a:lnSpc>
                <a:spcPct val="100000"/>
              </a:lnSpc>
              <a:spcBef>
                <a:spcPts val="200"/>
              </a:spcBef>
              <a:spcAft>
                <a:spcPts val="0"/>
              </a:spcAft>
              <a:buClr>
                <a:srgbClr val="888888"/>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1828800" marR="0" lvl="3"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2286000" marR="0" lvl="4"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2743200" marR="0" lvl="5"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3200400" marR="0" lvl="6"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3657600" marR="0" lvl="7"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4114800" marR="0" lvl="8" indent="-292100" algn="ctr" rtl="0">
              <a:lnSpc>
                <a:spcPct val="100000"/>
              </a:lnSpc>
              <a:spcBef>
                <a:spcPts val="200"/>
              </a:spcBef>
              <a:spcAft>
                <a:spcPts val="0"/>
              </a:spcAft>
              <a:buClr>
                <a:srgbClr val="888888"/>
              </a:buClr>
              <a:buSzPts val="1000"/>
              <a:buFont typeface="Arial" panose="020B0604020202020204"/>
              <a:buNone/>
              <a:defRPr sz="10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r>
              <a:rPr lang="vi-VN" sz="4000" b="1">
                <a:ln w="3175">
                  <a:solidFill>
                    <a:schemeClr val="bg1"/>
                  </a:solidFill>
                </a:ln>
                <a:gradFill>
                  <a:gsLst>
                    <a:gs pos="0">
                      <a:srgbClr val="FBFB11"/>
                    </a:gs>
                    <a:gs pos="100000">
                      <a:srgbClr val="838309"/>
                    </a:gs>
                  </a:gsLst>
                  <a:lin scaled="0"/>
                </a:gradFill>
                <a:latin typeface="+mj-lt"/>
                <a:sym typeface="+mn-ea"/>
              </a:rPr>
              <a:t>Sầu Riêng Hải Long</a:t>
            </a:r>
          </a:p>
          <a:p>
            <a:r>
              <a:rPr lang="vi-VN" sz="4000">
                <a:ln w="3175">
                  <a:solidFill>
                    <a:schemeClr val="bg1"/>
                  </a:solidFill>
                </a:ln>
                <a:solidFill>
                  <a:srgbClr val="00B0F0"/>
                </a:solidFill>
                <a:latin typeface="+mj-lt"/>
                <a:sym typeface="+mn-ea"/>
              </a:rPr>
              <a:t> </a:t>
            </a:r>
            <a:r>
              <a:rPr lang="vi-VN" sz="2800" b="1">
                <a:ln w="3175">
                  <a:solidFill>
                    <a:schemeClr val="bg1"/>
                  </a:solidFill>
                </a:ln>
                <a:gradFill>
                  <a:gsLst>
                    <a:gs pos="0">
                      <a:srgbClr val="FBFB11"/>
                    </a:gs>
                    <a:gs pos="100000">
                      <a:srgbClr val="838309"/>
                    </a:gs>
                  </a:gsLst>
                  <a:lin scaled="0"/>
                </a:gradFill>
                <a:latin typeface="+mj-lt"/>
                <a:sym typeface="+mn-ea"/>
              </a:rPr>
              <a:t>Nét Đặc Trưng của Vùng Đất Chất Lượng</a:t>
            </a:r>
            <a:endParaRPr lang="vi-VN" sz="4000" b="1" dirty="0">
              <a:ln w="3175">
                <a:solidFill>
                  <a:schemeClr val="bg1"/>
                </a:solidFill>
              </a:ln>
              <a:gradFill>
                <a:gsLst>
                  <a:gs pos="0">
                    <a:srgbClr val="FBFB11"/>
                  </a:gs>
                  <a:gs pos="100000">
                    <a:srgbClr val="838309"/>
                  </a:gs>
                </a:gsLst>
                <a:lin scaled="0"/>
              </a:gradFill>
              <a:effectLst>
                <a:reflection blurRad="6350" stA="55000" endA="300" endPos="45500" dir="5400000" sy="-100000" algn="bl" rotWithShape="0"/>
              </a:effectLst>
              <a:latin typeface="+mj-lt"/>
              <a:ea typeface="Aachen" panose="02020500000000000000" pitchFamily="18" charset="0"/>
              <a:cs typeface="Aachen" panose="02020500000000000000" pitchFamily="18" charset="0"/>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0" y="0"/>
            <a:ext cx="9144000" cy="5143500"/>
          </a:xfrm>
          <a:prstGeom prst="rect">
            <a:avLst/>
          </a:prstGeom>
        </p:spPr>
      </p:pic>
      <p:pic>
        <p:nvPicPr>
          <p:cNvPr id="4" name="Hình ảnh 3"/>
          <p:cNvPicPr>
            <a:picLocks noChangeAspect="1"/>
          </p:cNvPicPr>
          <p:nvPr/>
        </p:nvPicPr>
        <p:blipFill>
          <a:blip r:embed="rId4"/>
          <a:stretch>
            <a:fillRect/>
          </a:stretch>
        </p:blipFill>
        <p:spPr>
          <a:xfrm>
            <a:off x="-160085" y="-202937"/>
            <a:ext cx="1808714" cy="1808714"/>
          </a:xfrm>
          <a:prstGeom prst="rect">
            <a:avLst/>
          </a:prstGeom>
        </p:spPr>
      </p:pic>
      <p:pic>
        <p:nvPicPr>
          <p:cNvPr id="1026" name="Picture 2" descr="Xây dựng vùng trồng, nông dân miền núi Khánh Hòa bắt cây sầu riêng sinh  “và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327569"/>
            <a:ext cx="3735983" cy="16790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Làm giàu từ cây sầu riê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035095"/>
            <a:ext cx="3735983" cy="21096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descr="Bầu Đức lần đầu đón &quot;đúng sóng&quot;: Giá sầu riêng tăng nóng từng ngày, vượt  200.000 đồng/kg, HAGL sẵn sàng vườn sầu riêng 1.000h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49641" y="1327569"/>
            <a:ext cx="3200399" cy="18087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4" name="Picture 10" descr="HAG: Bầu Đức và 1.200ha sầu riêng: 1 đồng vốn 5 đồng lời, nếu xưa có “cò  đất” thì nay nhan nhản “cò sầu riêng” | Tin HA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2801" y="3248722"/>
            <a:ext cx="2851197" cy="18947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5262" y="0"/>
            <a:ext cx="9144000" cy="5143500"/>
          </a:xfrm>
          <a:prstGeom prst="rect">
            <a:avLst/>
          </a:prstGeom>
        </p:spPr>
      </p:pic>
      <p:pic>
        <p:nvPicPr>
          <p:cNvPr id="4" name="Hình ảnh 3"/>
          <p:cNvPicPr>
            <a:picLocks noChangeAspect="1"/>
          </p:cNvPicPr>
          <p:nvPr/>
        </p:nvPicPr>
        <p:blipFill>
          <a:blip r:embed="rId4"/>
          <a:stretch>
            <a:fillRect/>
          </a:stretch>
        </p:blipFill>
        <p:spPr>
          <a:xfrm>
            <a:off x="-160085" y="-202937"/>
            <a:ext cx="1808714" cy="1808714"/>
          </a:xfrm>
          <a:prstGeom prst="rect">
            <a:avLst/>
          </a:prstGeom>
        </p:spPr>
      </p:pic>
      <p:pic>
        <p:nvPicPr>
          <p:cNvPr id="2050" name="Picture 2" descr="Lâm Đồng có thêm 32 mã số vùng trồng sầu riêng - Báo Lâm Đồng điện tử"/>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86971"/>
            <a:ext cx="3124674" cy="17625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8" name="Picture 10" descr="Nông dân trồng sầu riêng có vụ mùa thắng lợi! - Báo Cần Thơ Onl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76980" y="3104343"/>
            <a:ext cx="2763349" cy="20394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60" name="Picture 12" descr="Sầu riêng được giá, nông dân bội thu | baotintuc.v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6980" y="1299223"/>
            <a:ext cx="2763349" cy="17625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62" name="Picture 14" descr="Vùng đất “quả vàng” | Báo Dân tộc và Phát triể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88637" y="3104188"/>
            <a:ext cx="3132759" cy="20394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64" name="Picture 16" descr="Cần Làm Gì Sau Khi Thu Hoạch Sầu Riêng? • Tin Cậy 20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88637" y="1299223"/>
            <a:ext cx="3132759" cy="17503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AutoShape 18" descr="Việt Nam xuất khẩu sầu riêng sang Trung Quốc, nông dân Thái Lan 'lo đứng lo  ngồi'"/>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vi-VN"/>
          </a:p>
        </p:txBody>
      </p:sp>
      <p:pic>
        <p:nvPicPr>
          <p:cNvPr id="7" name="Hình ảnh 6"/>
          <p:cNvPicPr>
            <a:picLocks noChangeAspect="1"/>
          </p:cNvPicPr>
          <p:nvPr/>
        </p:nvPicPr>
        <p:blipFill>
          <a:blip r:embed="rId10"/>
          <a:stretch>
            <a:fillRect/>
          </a:stretch>
        </p:blipFill>
        <p:spPr>
          <a:xfrm>
            <a:off x="0" y="3104647"/>
            <a:ext cx="3128672" cy="2039465"/>
          </a:xfrm>
          <a:prstGeom prst="rect">
            <a:avLst/>
          </a:prstGeom>
          <a:ln>
            <a:noFill/>
          </a:ln>
          <a:effectLst>
            <a:softEdge rad="112500"/>
          </a:effectLst>
        </p:spPr>
      </p:pic>
      <p:sp>
        <p:nvSpPr>
          <p:cNvPr id="9" name="AutoShape 42" descr="Tỉnh Gia Lai đẩy mạnh đầu tư vùng trồng sầu riêng xuất khẩu | Vietnam+  (VietnamPlus)"/>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vi-V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0" y="0"/>
            <a:ext cx="9144000" cy="5143500"/>
          </a:xfrm>
          <a:prstGeom prst="rect">
            <a:avLst/>
          </a:prstGeom>
        </p:spPr>
      </p:pic>
      <p:pic>
        <p:nvPicPr>
          <p:cNvPr id="4" name="Hình ảnh 3"/>
          <p:cNvPicPr>
            <a:picLocks noChangeAspect="1"/>
          </p:cNvPicPr>
          <p:nvPr/>
        </p:nvPicPr>
        <p:blipFill>
          <a:blip r:embed="rId4"/>
          <a:stretch>
            <a:fillRect/>
          </a:stretch>
        </p:blipFill>
        <p:spPr>
          <a:xfrm>
            <a:off x="-160085" y="-202937"/>
            <a:ext cx="1808714" cy="1808714"/>
          </a:xfrm>
          <a:prstGeom prst="rect">
            <a:avLst/>
          </a:prstGeom>
        </p:spPr>
      </p:pic>
      <p:sp>
        <p:nvSpPr>
          <p:cNvPr id="5" name="AutoShape 18" descr="Việt Nam xuất khẩu sầu riêng sang Trung Quốc, nông dân Thái Lan 'lo đứng lo  ngồi'"/>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vi-VN"/>
          </a:p>
        </p:txBody>
      </p:sp>
      <p:sp>
        <p:nvSpPr>
          <p:cNvPr id="9" name="AutoShape 42" descr="Tỉnh Gia Lai đẩy mạnh đầu tư vùng trồng sầu riêng xuất khẩu | Vietnam+  (VietnamPlus)"/>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vi-VN"/>
          </a:p>
        </p:txBody>
      </p:sp>
      <p:pic>
        <p:nvPicPr>
          <p:cNvPr id="10" name="Hình ảnh 9"/>
          <p:cNvPicPr>
            <a:picLocks noChangeAspect="1"/>
          </p:cNvPicPr>
          <p:nvPr/>
        </p:nvPicPr>
        <p:blipFill>
          <a:blip r:embed="rId5"/>
          <a:stretch>
            <a:fillRect/>
          </a:stretch>
        </p:blipFill>
        <p:spPr>
          <a:xfrm>
            <a:off x="-40787" y="1234068"/>
            <a:ext cx="2558385" cy="2231033"/>
          </a:xfrm>
          <a:prstGeom prst="rect">
            <a:avLst/>
          </a:prstGeom>
          <a:ln>
            <a:noFill/>
          </a:ln>
          <a:effectLst>
            <a:softEdge rad="112500"/>
          </a:effectLst>
        </p:spPr>
      </p:pic>
      <p:pic>
        <p:nvPicPr>
          <p:cNvPr id="2092" name="Picture 44" descr="Đẩy mạnh xúc tiến thương mại cho trái sầu riêng Việt Na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3465101"/>
            <a:ext cx="2517599" cy="1678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94" name="Picture 46" descr="Sầu riêng Việt được cấp “visa” vào Trung Quốc - Nhịp sống kinh tế Việt Nam  &amp; Thế giớ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7598" y="1234068"/>
            <a:ext cx="6626402" cy="38802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0" y="0"/>
            <a:ext cx="9144000" cy="5143500"/>
          </a:xfrm>
          <a:prstGeom prst="rect">
            <a:avLst/>
          </a:prstGeom>
        </p:spPr>
      </p:pic>
      <p:pic>
        <p:nvPicPr>
          <p:cNvPr id="4" name="Hình ảnh 3"/>
          <p:cNvPicPr>
            <a:picLocks noChangeAspect="1"/>
          </p:cNvPicPr>
          <p:nvPr/>
        </p:nvPicPr>
        <p:blipFill>
          <a:blip r:embed="rId4"/>
          <a:stretch>
            <a:fillRect/>
          </a:stretch>
        </p:blipFill>
        <p:spPr>
          <a:xfrm>
            <a:off x="-160085" y="-202937"/>
            <a:ext cx="1808714" cy="1808714"/>
          </a:xfrm>
          <a:prstGeom prst="rect">
            <a:avLst/>
          </a:prstGeom>
        </p:spPr>
      </p:pic>
      <p:pic>
        <p:nvPicPr>
          <p:cNvPr id="2052" name="Picture 4" descr="Diện tích trồng sầu riêng tăng trưởng mạnh - VnExpress Kinh doan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5107" y="1231365"/>
            <a:ext cx="3305800" cy="17082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AutoShape 18" descr="Việt Nam xuất khẩu sầu riêng sang Trung Quốc, nông dân Thái Lan 'lo đứng lo  ngồi'"/>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vi-VN"/>
          </a:p>
        </p:txBody>
      </p:sp>
      <p:pic>
        <p:nvPicPr>
          <p:cNvPr id="2068" name="Picture 20" descr="UBND tỉnh Đồng Na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231365"/>
            <a:ext cx="5905107" cy="39121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70" name="Picture 22" descr="Thu hái sầu riêng: Nghề kén chọn người - Daklak24h"/>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05107" y="2939635"/>
            <a:ext cx="3305800" cy="2203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AutoShape 42" descr="Tỉnh Gia Lai đẩy mạnh đầu tư vùng trồng sầu riêng xuất khẩu | Vietnam+  (VietnamPlus)"/>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vi-V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0" y="0"/>
            <a:ext cx="9144000" cy="5143500"/>
          </a:xfrm>
          <a:prstGeom prst="rect">
            <a:avLst/>
          </a:prstGeom>
        </p:spPr>
      </p:pic>
      <p:pic>
        <p:nvPicPr>
          <p:cNvPr id="4" name="Hình ảnh 3"/>
          <p:cNvPicPr>
            <a:picLocks noChangeAspect="1"/>
          </p:cNvPicPr>
          <p:nvPr/>
        </p:nvPicPr>
        <p:blipFill>
          <a:blip r:embed="rId4"/>
          <a:stretch>
            <a:fillRect/>
          </a:stretch>
        </p:blipFill>
        <p:spPr>
          <a:xfrm>
            <a:off x="-160085" y="-202937"/>
            <a:ext cx="1808714" cy="1808714"/>
          </a:xfrm>
          <a:prstGeom prst="rect">
            <a:avLst/>
          </a:prstGeom>
        </p:spPr>
      </p:pic>
      <p:sp>
        <p:nvSpPr>
          <p:cNvPr id="5" name="AutoShape 18" descr="Việt Nam xuất khẩu sầu riêng sang Trung Quốc, nông dân Thái Lan 'lo đứng lo  ngồi'"/>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vi-VN"/>
          </a:p>
        </p:txBody>
      </p:sp>
      <p:pic>
        <p:nvPicPr>
          <p:cNvPr id="2072" name="Picture 24" descr="Khánh Sơn: Mùa sầu riêng thơm nồ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219225"/>
            <a:ext cx="5257800" cy="39242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74" name="Picture 26" descr="Sầu riêng Khánh Sơn ở tỉnh Khánh Hòa đang thu hoạch rầm rộ, giá giảm nhưng  nhiều nhà vẫn thu tiền tỷ"/>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71" y="1219225"/>
            <a:ext cx="3886200" cy="2014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Hình ảnh 7"/>
          <p:cNvPicPr>
            <a:picLocks noChangeAspect="1"/>
          </p:cNvPicPr>
          <p:nvPr/>
        </p:nvPicPr>
        <p:blipFill>
          <a:blip r:embed="rId7"/>
          <a:stretch>
            <a:fillRect/>
          </a:stretch>
        </p:blipFill>
        <p:spPr>
          <a:xfrm>
            <a:off x="0" y="3233854"/>
            <a:ext cx="3886200" cy="1865041"/>
          </a:xfrm>
          <a:prstGeom prst="rect">
            <a:avLst/>
          </a:prstGeom>
          <a:ln>
            <a:noFill/>
          </a:ln>
          <a:effectLst>
            <a:softEdge rad="112500"/>
          </a:effectLst>
        </p:spPr>
      </p:pic>
      <p:sp>
        <p:nvSpPr>
          <p:cNvPr id="9" name="AutoShape 42" descr="Tỉnh Gia Lai đẩy mạnh đầu tư vùng trồng sầu riêng xuất khẩu | Vietnam+  (VietnamPlus)"/>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vi-V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0" y="0"/>
            <a:ext cx="9144000" cy="5143500"/>
          </a:xfrm>
          <a:prstGeom prst="rect">
            <a:avLst/>
          </a:prstGeom>
        </p:spPr>
      </p:pic>
      <p:pic>
        <p:nvPicPr>
          <p:cNvPr id="4" name="Hình ảnh 3"/>
          <p:cNvPicPr>
            <a:picLocks noChangeAspect="1"/>
          </p:cNvPicPr>
          <p:nvPr/>
        </p:nvPicPr>
        <p:blipFill>
          <a:blip r:embed="rId4"/>
          <a:stretch>
            <a:fillRect/>
          </a:stretch>
        </p:blipFill>
        <p:spPr>
          <a:xfrm>
            <a:off x="-160085" y="-202937"/>
            <a:ext cx="1808714" cy="1808714"/>
          </a:xfrm>
          <a:prstGeom prst="rect">
            <a:avLst/>
          </a:prstGeom>
        </p:spPr>
      </p:pic>
      <p:pic>
        <p:nvPicPr>
          <p:cNvPr id="3076" name="Picture 4" descr="Q/A - Giải đáp thắc mắc về sầu riêng – LangBiang Agr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04333"/>
            <a:ext cx="4427284" cy="39391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0" name="Picture 8" descr="Thủ Tục Xuất Khẩu Sầu Riêng | Real Logistics Co.,Lt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2128" y="3464311"/>
            <a:ext cx="2187146" cy="16727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2" name="Picture 10" descr="Xuất khẩu Sầu riêng: Đối mặt thách thứ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2128" y="1204333"/>
            <a:ext cx="4671872" cy="22395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4" name="Picture 12" descr="9 tháng, xuất khẩu sầu riêng đem về 1,63 tỉ USD - Báo Quảng Ninh điện tử"/>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66202" y="3464311"/>
            <a:ext cx="2470870" cy="16791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0" y="0"/>
            <a:ext cx="9144000" cy="5143500"/>
          </a:xfrm>
          <a:prstGeom prst="rect">
            <a:avLst/>
          </a:prstGeom>
        </p:spPr>
      </p:pic>
      <p:pic>
        <p:nvPicPr>
          <p:cNvPr id="4" name="Hình ảnh 3"/>
          <p:cNvPicPr>
            <a:picLocks noChangeAspect="1"/>
          </p:cNvPicPr>
          <p:nvPr/>
        </p:nvPicPr>
        <p:blipFill>
          <a:blip r:embed="rId4"/>
          <a:stretch>
            <a:fillRect/>
          </a:stretch>
        </p:blipFill>
        <p:spPr>
          <a:xfrm>
            <a:off x="-160085" y="-202937"/>
            <a:ext cx="1808714" cy="1808714"/>
          </a:xfrm>
          <a:prstGeom prst="rect">
            <a:avLst/>
          </a:prstGeom>
        </p:spPr>
      </p:pic>
      <p:pic>
        <p:nvPicPr>
          <p:cNvPr id="4100" name="Picture 4" descr="Sầu riêng Việt phải cạnh tranh hàng Thái ở thị trường Trung Quố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1660" y="1219201"/>
            <a:ext cx="3118568" cy="23389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4" name="Picture 8" descr="Tìm hiểu quá trình sầu riêng xuất khẩu sang Trung Quốc hiện na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7888" y="3558126"/>
            <a:ext cx="3114796" cy="15853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6" name="Picture 10" descr="Sầu riêng xuất sang Trung Quốc tăng hơn 4.000%, Việt Nam được cấp thêm 37  mã - Tuổi Trẻ Onli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2" y="1219201"/>
            <a:ext cx="6017888" cy="39243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0" y="0"/>
            <a:ext cx="9144000" cy="5143500"/>
          </a:xfrm>
          <a:prstGeom prst="rect">
            <a:avLst/>
          </a:prstGeom>
        </p:spPr>
      </p:pic>
      <p:pic>
        <p:nvPicPr>
          <p:cNvPr id="4" name="Hình ảnh 3"/>
          <p:cNvPicPr>
            <a:picLocks noChangeAspect="1"/>
          </p:cNvPicPr>
          <p:nvPr/>
        </p:nvPicPr>
        <p:blipFill>
          <a:blip r:embed="rId4"/>
          <a:stretch>
            <a:fillRect/>
          </a:stretch>
        </p:blipFill>
        <p:spPr>
          <a:xfrm>
            <a:off x="-160085" y="-202937"/>
            <a:ext cx="1808714" cy="1808714"/>
          </a:xfrm>
          <a:prstGeom prst="rect">
            <a:avLst/>
          </a:prstGeom>
        </p:spPr>
      </p:pic>
      <p:pic>
        <p:nvPicPr>
          <p:cNvPr id="4098" name="Picture 2" descr="Lâm Đồng xuất khẩu hơn 70 tấn sầu riêng đầu tiên sang Trung Quốc | Báo ảnh  Dân tộc và Miền nú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1" y="1254863"/>
            <a:ext cx="5982980" cy="38886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8" name="Picture 12" descr="Cận cảnh lô sầu riêng đầu tiên xuất khẩu chính ngạch vào thị trường Trung  Quố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7519" y="1254861"/>
            <a:ext cx="3166481" cy="20310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10" name="Picture 14" descr="1 Thủ Tục Hải Quan Xuất Khẩu Sầu Riêng 20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77519" y="3285893"/>
            <a:ext cx="3200400" cy="18576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4" name="Hình ảnh 3"/>
          <p:cNvPicPr>
            <a:picLocks noChangeAspect="1"/>
          </p:cNvPicPr>
          <p:nvPr/>
        </p:nvPicPr>
        <p:blipFill>
          <a:blip r:embed="rId3"/>
          <a:stretch>
            <a:fillRect/>
          </a:stretch>
        </p:blipFill>
        <p:spPr>
          <a:xfrm>
            <a:off x="0" y="0"/>
            <a:ext cx="9144000" cy="5143500"/>
          </a:xfrm>
          <a:prstGeom prst="rect">
            <a:avLst/>
          </a:prstGeom>
        </p:spPr>
      </p:pic>
      <p:pic>
        <p:nvPicPr>
          <p:cNvPr id="5" name="Hình ảnh 4"/>
          <p:cNvPicPr>
            <a:picLocks noChangeAspect="1"/>
          </p:cNvPicPr>
          <p:nvPr/>
        </p:nvPicPr>
        <p:blipFill>
          <a:blip r:embed="rId4"/>
          <a:stretch>
            <a:fillRect/>
          </a:stretch>
        </p:blipFill>
        <p:spPr>
          <a:xfrm>
            <a:off x="-256729" y="-277279"/>
            <a:ext cx="2167306" cy="2167306"/>
          </a:xfrm>
          <a:prstGeom prst="rect">
            <a:avLst/>
          </a:prstGeom>
        </p:spPr>
      </p:pic>
      <p:pic>
        <p:nvPicPr>
          <p:cNvPr id="5124" name="Picture 4" descr="Quy trình cấp đông giúp sầu riêng bảo toàn hương vị - VnExpre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3253473"/>
            <a:ext cx="3561035" cy="18900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0"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08004" y="1396524"/>
            <a:ext cx="3200400" cy="37304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2" name="Picture 12" descr="Về Đồng Nai thưởng thức trái cây 'vua' - Báo Đồng Nai điện tử"/>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96629" y="1396523"/>
            <a:ext cx="2246610" cy="37304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4" name="Picture 14" descr="Vườn trồng sầu riêng nhìn đâu cũng thấy trái ở Đồng Nai, bán rẻ 35-40  ngàn/kg dân vẫn lời tiền tỷ"/>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82" y="1396523"/>
            <a:ext cx="3550051" cy="18569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4" name="Hình ảnh 3"/>
          <p:cNvPicPr>
            <a:picLocks noChangeAspect="1"/>
          </p:cNvPicPr>
          <p:nvPr/>
        </p:nvPicPr>
        <p:blipFill>
          <a:blip r:embed="rId3"/>
          <a:stretch>
            <a:fillRect/>
          </a:stretch>
        </p:blipFill>
        <p:spPr>
          <a:xfrm>
            <a:off x="0" y="0"/>
            <a:ext cx="9144000" cy="5143500"/>
          </a:xfrm>
          <a:prstGeom prst="rect">
            <a:avLst/>
          </a:prstGeom>
        </p:spPr>
      </p:pic>
      <p:pic>
        <p:nvPicPr>
          <p:cNvPr id="5" name="Hình ảnh 4"/>
          <p:cNvPicPr>
            <a:picLocks noChangeAspect="1"/>
          </p:cNvPicPr>
          <p:nvPr/>
        </p:nvPicPr>
        <p:blipFill>
          <a:blip r:embed="rId4"/>
          <a:stretch>
            <a:fillRect/>
          </a:stretch>
        </p:blipFill>
        <p:spPr>
          <a:xfrm>
            <a:off x="-256729" y="-277279"/>
            <a:ext cx="2167306" cy="2167306"/>
          </a:xfrm>
          <a:prstGeom prst="rect">
            <a:avLst/>
          </a:prstGeom>
        </p:spPr>
      </p:pic>
      <p:pic>
        <p:nvPicPr>
          <p:cNvPr id="5136" name="Picture 16" descr="Ship hỏa tốc tại HCM] 2kg sầu riêng Ri6 múi cấp đông loại 1 - múi ăn - bao  ngon từng múi | Shopee Việt Nam"/>
          <p:cNvPicPr>
            <a:picLocks noChangeAspect="1" noChangeArrowheads="1"/>
          </p:cNvPicPr>
          <p:nvPr/>
        </p:nvPicPr>
        <p:blipFill rotWithShape="1">
          <a:blip r:embed="rId5">
            <a:extLst>
              <a:ext uri="{28A0092B-C50C-407E-A947-70E740481C1C}">
                <a14:useLocalDpi xmlns:a14="http://schemas.microsoft.com/office/drawing/2010/main" val="0"/>
              </a:ext>
            </a:extLst>
          </a:blip>
          <a:srcRect l="13978" r="12683"/>
          <a:stretch>
            <a:fillRect/>
          </a:stretch>
        </p:blipFill>
        <p:spPr bwMode="auto">
          <a:xfrm>
            <a:off x="4847739" y="1481020"/>
            <a:ext cx="4296261" cy="36179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Hình ảnh 5"/>
          <p:cNvPicPr>
            <a:picLocks noChangeAspect="1"/>
          </p:cNvPicPr>
          <p:nvPr/>
        </p:nvPicPr>
        <p:blipFill rotWithShape="1">
          <a:blip r:embed="rId6"/>
          <a:srcRect t="24415"/>
          <a:stretch>
            <a:fillRect/>
          </a:stretch>
        </p:blipFill>
        <p:spPr>
          <a:xfrm>
            <a:off x="-1" y="3176006"/>
            <a:ext cx="4847740" cy="1967494"/>
          </a:xfrm>
          <a:prstGeom prst="rect">
            <a:avLst/>
          </a:prstGeom>
          <a:ln>
            <a:noFill/>
          </a:ln>
          <a:effectLst>
            <a:softEdge rad="112500"/>
          </a:effectLst>
        </p:spPr>
      </p:pic>
      <p:pic>
        <p:nvPicPr>
          <p:cNvPr id="5138" name="Picture 18" descr="Thủ tục nhập khẩu sầu riêng , Malysia, Thái Lan - dịch vụ thủ tục hải quan"/>
          <p:cNvPicPr>
            <a:picLocks noChangeAspect="1" noChangeArrowheads="1"/>
          </p:cNvPicPr>
          <p:nvPr/>
        </p:nvPicPr>
        <p:blipFill rotWithShape="1">
          <a:blip r:embed="rId7">
            <a:extLst>
              <a:ext uri="{28A0092B-C50C-407E-A947-70E740481C1C}">
                <a14:useLocalDpi xmlns:a14="http://schemas.microsoft.com/office/drawing/2010/main" val="0"/>
              </a:ext>
            </a:extLst>
          </a:blip>
          <a:srcRect t="31695"/>
          <a:stretch>
            <a:fillRect/>
          </a:stretch>
        </p:blipFill>
        <p:spPr bwMode="auto">
          <a:xfrm>
            <a:off x="-3" y="1481020"/>
            <a:ext cx="4847739" cy="16949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ác nước sản xuất sầu riêng nổi tiếng nhất hiện n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4818256" y="247457"/>
            <a:ext cx="3886200" cy="735013"/>
          </a:xfrm>
        </p:spPr>
        <p:txBody>
          <a:bodyPr/>
          <a:lstStyle/>
          <a:p>
            <a:endParaRPr lang="vi-VN" dirty="0"/>
          </a:p>
        </p:txBody>
      </p:sp>
      <p:pic>
        <p:nvPicPr>
          <p:cNvPr id="5" name="Hình ảnh 4"/>
          <p:cNvPicPr>
            <a:picLocks noChangeAspect="1"/>
          </p:cNvPicPr>
          <p:nvPr/>
        </p:nvPicPr>
        <p:blipFill>
          <a:blip r:embed="rId4"/>
          <a:stretch>
            <a:fillRect/>
          </a:stretch>
        </p:blipFill>
        <p:spPr>
          <a:xfrm>
            <a:off x="-256729" y="-277279"/>
            <a:ext cx="2167306" cy="216730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ở rộng quảng bá sầu riêng Việt Nam tại Ú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467"/>
            <a:ext cx="9144000" cy="5162968"/>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4572000" y="314364"/>
            <a:ext cx="3886200" cy="735013"/>
          </a:xfrm>
        </p:spPr>
        <p:txBody>
          <a:bodyPr/>
          <a:lstStyle/>
          <a:p>
            <a:endParaRPr lang="vi-VN" dirty="0"/>
          </a:p>
        </p:txBody>
      </p:sp>
      <p:pic>
        <p:nvPicPr>
          <p:cNvPr id="5" name="Hình ảnh 4"/>
          <p:cNvPicPr>
            <a:picLocks noChangeAspect="1"/>
          </p:cNvPicPr>
          <p:nvPr/>
        </p:nvPicPr>
        <p:blipFill>
          <a:blip r:embed="rId4"/>
          <a:stretch>
            <a:fillRect/>
          </a:stretch>
        </p:blipFill>
        <p:spPr>
          <a:xfrm>
            <a:off x="-256729" y="-277279"/>
            <a:ext cx="2167306" cy="216730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0" y="0"/>
            <a:ext cx="9144000" cy="5143500"/>
          </a:xfrm>
          <a:prstGeom prst="rect">
            <a:avLst/>
          </a:prstGeom>
        </p:spPr>
      </p:pic>
      <p:pic>
        <p:nvPicPr>
          <p:cNvPr id="4" name="Hình ảnh 3"/>
          <p:cNvPicPr>
            <a:picLocks noChangeAspect="1"/>
          </p:cNvPicPr>
          <p:nvPr/>
        </p:nvPicPr>
        <p:blipFill>
          <a:blip r:embed="rId4"/>
          <a:stretch>
            <a:fillRect/>
          </a:stretch>
        </p:blipFill>
        <p:spPr>
          <a:xfrm>
            <a:off x="-160085" y="-202937"/>
            <a:ext cx="1808714" cy="1808714"/>
          </a:xfrm>
          <a:prstGeom prst="rect">
            <a:avLst/>
          </a:prstGeom>
        </p:spPr>
      </p:pic>
      <p:sp>
        <p:nvSpPr>
          <p:cNvPr id="8" name="Hộp Văn bản 7"/>
          <p:cNvSpPr txBox="1"/>
          <p:nvPr/>
        </p:nvSpPr>
        <p:spPr>
          <a:xfrm>
            <a:off x="1384540" y="418882"/>
            <a:ext cx="8302152" cy="58477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vi-VN" sz="3200" b="0" i="0" u="none" strike="noStrike" kern="0" cap="none" spc="0" normalizeH="0" baseline="0" noProof="0" dirty="0">
                <a:ln>
                  <a:noFill/>
                </a:ln>
                <a:solidFill>
                  <a:schemeClr val="bg1"/>
                </a:solidFill>
                <a:effectLst/>
                <a:uLnTx/>
                <a:uFillTx/>
                <a:latin typeface="Aachen" panose="02020500000000000000" pitchFamily="18" charset="0"/>
                <a:ea typeface="Aachen" panose="02020500000000000000" pitchFamily="18" charset="0"/>
                <a:cs typeface="Aachen" panose="02020500000000000000" pitchFamily="18" charset="0"/>
              </a:rPr>
              <a:t>THÀNH PHẦN DINH DƯỠNG SẦU RIÊNG</a:t>
            </a:r>
          </a:p>
        </p:txBody>
      </p:sp>
      <p:pic>
        <p:nvPicPr>
          <p:cNvPr id="9" name="Hình ảnh 8"/>
          <p:cNvPicPr>
            <a:picLocks noChangeAspect="1"/>
          </p:cNvPicPr>
          <p:nvPr/>
        </p:nvPicPr>
        <p:blipFill rotWithShape="1">
          <a:blip r:embed="rId5"/>
          <a:srcRect t="22490"/>
          <a:stretch>
            <a:fillRect/>
          </a:stretch>
        </p:blipFill>
        <p:spPr>
          <a:xfrm>
            <a:off x="5295900" y="1206594"/>
            <a:ext cx="3505200" cy="3846418"/>
          </a:xfrm>
          <a:prstGeom prst="rect">
            <a:avLst/>
          </a:prstGeom>
          <a:ln>
            <a:noFill/>
          </a:ln>
          <a:effectLst>
            <a:softEdge rad="112500"/>
          </a:effectLst>
        </p:spPr>
      </p:pic>
      <p:pic>
        <p:nvPicPr>
          <p:cNvPr id="10" name="Hình ảnh 9"/>
          <p:cNvPicPr>
            <a:picLocks noChangeAspect="1"/>
          </p:cNvPicPr>
          <p:nvPr/>
        </p:nvPicPr>
        <p:blipFill>
          <a:blip r:embed="rId6"/>
          <a:stretch>
            <a:fillRect/>
          </a:stretch>
        </p:blipFill>
        <p:spPr>
          <a:xfrm>
            <a:off x="112439" y="1259638"/>
            <a:ext cx="4840561" cy="3740330"/>
          </a:xfrm>
          <a:prstGeom prst="rect">
            <a:avLst/>
          </a:prstGeom>
          <a:ln>
            <a:noFill/>
          </a:ln>
          <a:effectLst>
            <a:softEdge rad="11250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p:cNvSpPr>
            <a:spLocks noGrp="1"/>
          </p:cNvSpPr>
          <p:nvPr>
            <p:ph type="ctrTitle"/>
          </p:nvPr>
        </p:nvSpPr>
        <p:spPr/>
        <p:txBody>
          <a:bodyPr/>
          <a:lstStyle/>
          <a:p>
            <a:endParaRPr lang="vi-VN"/>
          </a:p>
        </p:txBody>
      </p:sp>
      <p:sp>
        <p:nvSpPr>
          <p:cNvPr id="3" name="Tiêu đề phụ 2"/>
          <p:cNvSpPr>
            <a:spLocks noGrp="1"/>
          </p:cNvSpPr>
          <p:nvPr>
            <p:ph type="subTitle" idx="1"/>
          </p:nvPr>
        </p:nvSpPr>
        <p:spPr/>
        <p:txBody>
          <a:bodyPr/>
          <a:lstStyle/>
          <a:p>
            <a:endParaRPr lang="vi-VN"/>
          </a:p>
        </p:txBody>
      </p:sp>
      <p:pic>
        <p:nvPicPr>
          <p:cNvPr id="6" name="Hình ảnh 5"/>
          <p:cNvPicPr>
            <a:picLocks noChangeAspect="1"/>
          </p:cNvPicPr>
          <p:nvPr/>
        </p:nvPicPr>
        <p:blipFill>
          <a:blip r:embed="rId3"/>
          <a:stretch>
            <a:fillRect/>
          </a:stretch>
        </p:blipFill>
        <p:spPr>
          <a:xfrm>
            <a:off x="0" y="0"/>
            <a:ext cx="9144000" cy="5143500"/>
          </a:xfrm>
          <a:prstGeom prst="rect">
            <a:avLst/>
          </a:prstGeom>
        </p:spPr>
      </p:pic>
      <p:pic>
        <p:nvPicPr>
          <p:cNvPr id="4" name="Hình ảnh 3"/>
          <p:cNvPicPr>
            <a:picLocks noChangeAspect="1"/>
          </p:cNvPicPr>
          <p:nvPr/>
        </p:nvPicPr>
        <p:blipFill>
          <a:blip r:embed="rId4"/>
          <a:stretch>
            <a:fillRect/>
          </a:stretch>
        </p:blipFill>
        <p:spPr>
          <a:xfrm>
            <a:off x="-160085" y="-202937"/>
            <a:ext cx="1808714" cy="1808714"/>
          </a:xfrm>
          <a:prstGeom prst="rect">
            <a:avLst/>
          </a:prstGeom>
        </p:spPr>
      </p:pic>
      <p:pic>
        <p:nvPicPr>
          <p:cNvPr id="1034" name="Picture 10" descr="HAG: Bầu Đức và 1.200ha sầu riêng: 1 đồng vốn 5 đồng lời, nếu xưa có “cò  đất” thì nay nhan nhản “cò sầu riêng” | Tin HA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8899" y="0"/>
            <a:ext cx="3375100" cy="5143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Hộp Văn bản 6"/>
          <p:cNvSpPr txBox="1"/>
          <p:nvPr/>
        </p:nvSpPr>
        <p:spPr>
          <a:xfrm>
            <a:off x="1227087" y="1275159"/>
            <a:ext cx="4461770" cy="369331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vi-VN" sz="1800" b="0" i="0" u="none" strike="noStrike" kern="0" cap="none" spc="0" normalizeH="0" baseline="0" noProof="0" dirty="0">
                <a:ln>
                  <a:noFill/>
                </a:ln>
                <a:solidFill>
                  <a:schemeClr val="bg1"/>
                </a:solidFill>
                <a:effectLst/>
                <a:uLnTx/>
                <a:uFillTx/>
              </a:rPr>
              <a:t>Với Phương châm: UY TÍN LÀ DANH DỰ chúng tôi luôn nghiêm túc trong công tác  sản xuất và luôn nâng cao chất lượng sản phẩm để được phục vụ các đối tác , khách hàng dài lâu .</a:t>
            </a:r>
          </a:p>
          <a:p>
            <a:pPr marL="0" marR="0" lvl="0" indent="0" defTabSz="914400" eaLnBrk="1" fontAlgn="auto" latinLnBrk="0" hangingPunct="1">
              <a:lnSpc>
                <a:spcPct val="100000"/>
              </a:lnSpc>
              <a:spcBef>
                <a:spcPts val="0"/>
              </a:spcBef>
              <a:spcAft>
                <a:spcPts val="0"/>
              </a:spcAft>
              <a:buClrTx/>
              <a:buSzTx/>
              <a:buFontTx/>
              <a:buNone/>
              <a:defRPr/>
            </a:pPr>
            <a:r>
              <a:rPr kumimoji="0" lang="vi-VN" sz="1800" b="0" i="0" u="none" strike="noStrike" kern="0" cap="none" spc="0" normalizeH="0" baseline="0" noProof="0" dirty="0">
                <a:ln>
                  <a:noFill/>
                </a:ln>
                <a:solidFill>
                  <a:schemeClr val="bg1"/>
                </a:solidFill>
                <a:effectLst/>
                <a:uLnTx/>
                <a:uFillTx/>
              </a:rPr>
              <a:t>     Chúng tôi sẽ hợp tác với bất kỳ đối tác nước ngoài OEM, ODM…</a:t>
            </a:r>
          </a:p>
          <a:p>
            <a:pPr marL="0" marR="0" lvl="0" indent="0" defTabSz="914400" eaLnBrk="1" fontAlgn="auto" latinLnBrk="0" hangingPunct="1">
              <a:lnSpc>
                <a:spcPct val="100000"/>
              </a:lnSpc>
              <a:spcBef>
                <a:spcPts val="0"/>
              </a:spcBef>
              <a:spcAft>
                <a:spcPts val="0"/>
              </a:spcAft>
              <a:buClrTx/>
              <a:buSzTx/>
              <a:buFontTx/>
              <a:buNone/>
              <a:defRPr/>
            </a:pPr>
            <a:r>
              <a:rPr kumimoji="0" lang="vi-VN" sz="1800" b="0" i="0" u="none" strike="noStrike" kern="0" cap="none" spc="0" normalizeH="0" baseline="0" noProof="0" dirty="0">
                <a:ln>
                  <a:noFill/>
                </a:ln>
                <a:solidFill>
                  <a:schemeClr val="bg1"/>
                </a:solidFill>
                <a:effectLst/>
                <a:uLnTx/>
                <a:uFillTx/>
              </a:rPr>
              <a:t>     Quý anh chị đối tác quan tâm vui lòng gửi thư quan tâm đến : </a:t>
            </a:r>
          </a:p>
          <a:p>
            <a:pPr marL="0" marR="0" lvl="0" indent="0" defTabSz="914400" eaLnBrk="1" fontAlgn="auto" latinLnBrk="0" hangingPunct="1">
              <a:lnSpc>
                <a:spcPct val="100000"/>
              </a:lnSpc>
              <a:spcBef>
                <a:spcPts val="0"/>
              </a:spcBef>
              <a:spcAft>
                <a:spcPts val="0"/>
              </a:spcAft>
              <a:buClrTx/>
              <a:buSzTx/>
              <a:buFontTx/>
              <a:buNone/>
              <a:defRPr/>
            </a:pPr>
            <a:r>
              <a:rPr kumimoji="0" lang="vi-VN" sz="1800" b="0" i="0" u="none" strike="noStrike" kern="0" cap="none" spc="0" normalizeH="0" baseline="0" noProof="0" dirty="0">
                <a:ln>
                  <a:noFill/>
                </a:ln>
                <a:solidFill>
                  <a:schemeClr val="bg1"/>
                </a:solidFill>
                <a:effectLst/>
                <a:uLnTx/>
                <a:uFillTx/>
              </a:rPr>
              <a:t>  Công Ty TNHH Nông Nghiệp Hải Long</a:t>
            </a:r>
          </a:p>
          <a:p>
            <a:pPr marL="0" marR="0" lvl="0" indent="0" defTabSz="914400" eaLnBrk="1" fontAlgn="auto" latinLnBrk="0" hangingPunct="1">
              <a:lnSpc>
                <a:spcPct val="100000"/>
              </a:lnSpc>
              <a:spcBef>
                <a:spcPts val="0"/>
              </a:spcBef>
              <a:spcAft>
                <a:spcPts val="0"/>
              </a:spcAft>
              <a:buClrTx/>
              <a:buSzTx/>
              <a:buFontTx/>
              <a:buNone/>
              <a:defRPr/>
            </a:pPr>
            <a:r>
              <a:rPr kumimoji="0" lang="vi-VN" sz="1800" b="0" i="0" u="none" strike="noStrike" kern="0" cap="none" spc="0" normalizeH="0" baseline="0" noProof="0" dirty="0">
                <a:ln>
                  <a:noFill/>
                </a:ln>
                <a:solidFill>
                  <a:schemeClr val="bg1"/>
                </a:solidFill>
                <a:effectLst/>
                <a:uLnTx/>
                <a:uFillTx/>
              </a:rPr>
              <a:t>     </a:t>
            </a:r>
            <a:r>
              <a:rPr kumimoji="0" lang="vi-VN" sz="1800" b="0" i="0" u="none" strike="noStrike" kern="0" cap="none" spc="0" normalizeH="0" baseline="0" noProof="0" dirty="0" err="1">
                <a:ln>
                  <a:noFill/>
                </a:ln>
                <a:solidFill>
                  <a:schemeClr val="bg1"/>
                </a:solidFill>
                <a:effectLst/>
                <a:uLnTx/>
                <a:uFillTx/>
              </a:rPr>
              <a:t>Mail</a:t>
            </a:r>
            <a:r>
              <a:rPr kumimoji="0" lang="vi-VN" sz="1800" b="0" i="0" u="none" strike="noStrike" kern="0" cap="none" spc="0" normalizeH="0" baseline="0" noProof="0" dirty="0">
                <a:ln>
                  <a:noFill/>
                </a:ln>
                <a:solidFill>
                  <a:schemeClr val="bg1"/>
                </a:solidFill>
                <a:effectLst/>
                <a:uLnTx/>
                <a:uFillTx/>
              </a:rPr>
              <a:t> : agrihailong@gmail.com</a:t>
            </a:r>
          </a:p>
          <a:p>
            <a:pPr marL="0" marR="0" lvl="0" indent="0" defTabSz="914400" eaLnBrk="1" fontAlgn="auto" latinLnBrk="0" hangingPunct="1">
              <a:lnSpc>
                <a:spcPct val="100000"/>
              </a:lnSpc>
              <a:spcBef>
                <a:spcPts val="0"/>
              </a:spcBef>
              <a:spcAft>
                <a:spcPts val="0"/>
              </a:spcAft>
              <a:buClrTx/>
              <a:buSzTx/>
              <a:buFontTx/>
              <a:buNone/>
              <a:defRPr/>
            </a:pPr>
            <a:r>
              <a:rPr kumimoji="0" lang="vi-VN" sz="1800" b="0" i="0" u="none" strike="noStrike" kern="0" cap="none" spc="0" normalizeH="0" baseline="0" noProof="0" dirty="0">
                <a:ln>
                  <a:noFill/>
                </a:ln>
                <a:solidFill>
                  <a:schemeClr val="bg1"/>
                </a:solidFill>
                <a:effectLst/>
                <a:uLnTx/>
                <a:uFillTx/>
              </a:rPr>
              <a:t>     </a:t>
            </a:r>
            <a:r>
              <a:rPr kumimoji="0" lang="vi-VN" sz="1800" b="0" i="0" u="none" strike="noStrike" kern="0" cap="none" spc="0" normalizeH="0" baseline="0" noProof="0" dirty="0" err="1">
                <a:ln>
                  <a:noFill/>
                </a:ln>
                <a:solidFill>
                  <a:schemeClr val="bg1"/>
                </a:solidFill>
                <a:effectLst/>
                <a:uLnTx/>
                <a:uFillTx/>
              </a:rPr>
              <a:t>Hotline</a:t>
            </a:r>
            <a:r>
              <a:rPr kumimoji="0" lang="vi-VN" sz="1800" b="0" i="0" u="none" strike="noStrike" kern="0" cap="none" spc="0" normalizeH="0" baseline="0" noProof="0" dirty="0">
                <a:ln>
                  <a:noFill/>
                </a:ln>
                <a:solidFill>
                  <a:schemeClr val="bg1"/>
                </a:solidFill>
                <a:effectLst/>
                <a:uLnTx/>
                <a:uFillTx/>
              </a:rPr>
              <a:t>: (+84) 899 007 936  </a:t>
            </a:r>
          </a:p>
          <a:p>
            <a:pPr marL="0" marR="0" lvl="0" indent="0" defTabSz="914400" eaLnBrk="1" fontAlgn="auto" latinLnBrk="0" hangingPunct="1">
              <a:lnSpc>
                <a:spcPct val="100000"/>
              </a:lnSpc>
              <a:spcBef>
                <a:spcPts val="0"/>
              </a:spcBef>
              <a:spcAft>
                <a:spcPts val="0"/>
              </a:spcAft>
              <a:buClrTx/>
              <a:buSzTx/>
              <a:buFontTx/>
              <a:buNone/>
              <a:defRPr/>
            </a:pPr>
            <a:r>
              <a:rPr kumimoji="0" lang="vi-VN" sz="1800" b="0" i="0" u="none" strike="noStrike" kern="0" cap="none" spc="0" normalizeH="0" baseline="0" noProof="0" dirty="0">
                <a:ln>
                  <a:noFill/>
                </a:ln>
                <a:solidFill>
                  <a:schemeClr val="bg1"/>
                </a:solidFill>
                <a:effectLst/>
                <a:uLnTx/>
                <a:uFillTx/>
              </a:rPr>
              <a:t> (</a:t>
            </a:r>
            <a:r>
              <a:rPr kumimoji="0" lang="vi-VN" sz="1800" b="0" i="0" u="none" strike="noStrike" kern="0" cap="none" spc="0" normalizeH="0" baseline="0" noProof="0" dirty="0" err="1">
                <a:ln>
                  <a:noFill/>
                </a:ln>
                <a:solidFill>
                  <a:schemeClr val="bg1"/>
                </a:solidFill>
                <a:effectLst/>
                <a:uLnTx/>
                <a:uFillTx/>
              </a:rPr>
              <a:t>Agri</a:t>
            </a:r>
            <a:r>
              <a:rPr kumimoji="0" lang="vi-VN" sz="1800" b="0" i="0" u="none" strike="noStrike" kern="0" cap="none" spc="0" normalizeH="0" baseline="0" noProof="0" dirty="0">
                <a:ln>
                  <a:noFill/>
                </a:ln>
                <a:solidFill>
                  <a:schemeClr val="bg1"/>
                </a:solidFill>
                <a:effectLst/>
                <a:uLnTx/>
                <a:uFillTx/>
              </a:rPr>
              <a:t> Hải Long) để nhận thêm thông tin. </a:t>
            </a:r>
          </a:p>
        </p:txBody>
      </p:sp>
      <p:sp>
        <p:nvSpPr>
          <p:cNvPr id="8" name="Hộp Văn bản 7"/>
          <p:cNvSpPr txBox="1"/>
          <p:nvPr/>
        </p:nvSpPr>
        <p:spPr>
          <a:xfrm>
            <a:off x="1998216" y="239755"/>
            <a:ext cx="4461770" cy="9233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vi-VN" sz="5400" b="0" i="0" u="none" strike="noStrike" kern="0" cap="none" spc="0" normalizeH="0" baseline="0" noProof="0" dirty="0">
                <a:ln>
                  <a:noFill/>
                </a:ln>
                <a:solidFill>
                  <a:schemeClr val="bg1"/>
                </a:solidFill>
                <a:effectLst/>
                <a:uLnTx/>
                <a:uFillTx/>
                <a:latin typeface="Aachen" panose="02020500000000000000" pitchFamily="18" charset="0"/>
                <a:ea typeface="Aachen" panose="02020500000000000000" pitchFamily="18" charset="0"/>
                <a:cs typeface="Aachen" panose="02020500000000000000" pitchFamily="18" charset="0"/>
              </a:rPr>
              <a:t>LỜI KẾT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25D36"/>
        </a:solidFill>
        <a:effectLst/>
      </p:bgPr>
    </p:bg>
    <p:spTree>
      <p:nvGrpSpPr>
        <p:cNvPr id="1" name="Shape 297"/>
        <p:cNvGrpSpPr/>
        <p:nvPr/>
      </p:nvGrpSpPr>
      <p:grpSpPr>
        <a:xfrm>
          <a:off x="0" y="0"/>
          <a:ext cx="0" cy="0"/>
          <a:chOff x="0" y="0"/>
          <a:chExt cx="0" cy="0"/>
        </a:xfrm>
      </p:grpSpPr>
      <p:pic>
        <p:nvPicPr>
          <p:cNvPr id="3" name="Hình ảnh 2"/>
          <p:cNvPicPr>
            <a:picLocks noChangeAspect="1"/>
          </p:cNvPicPr>
          <p:nvPr/>
        </p:nvPicPr>
        <p:blipFill>
          <a:blip r:embed="rId3"/>
          <a:stretch>
            <a:fillRect/>
          </a:stretch>
        </p:blipFill>
        <p:spPr>
          <a:xfrm>
            <a:off x="0" y="0"/>
            <a:ext cx="9144000" cy="5143500"/>
          </a:xfrm>
          <a:prstGeom prst="rect">
            <a:avLst/>
          </a:prstGeom>
        </p:spPr>
      </p:pic>
      <p:sp>
        <p:nvSpPr>
          <p:cNvPr id="306" name="Google Shape;306;p28"/>
          <p:cNvSpPr txBox="1"/>
          <p:nvPr/>
        </p:nvSpPr>
        <p:spPr>
          <a:xfrm>
            <a:off x="56170" y="3262971"/>
            <a:ext cx="5051087" cy="110799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vi-VN" sz="7200" b="0" i="0" u="none" strike="noStrike" cap="none" dirty="0">
                <a:ln w="12700">
                  <a:solidFill>
                    <a:schemeClr val="tx1"/>
                  </a:solidFill>
                </a:ln>
                <a:gradFill flip="none" rotWithShape="1">
                  <a:gsLst>
                    <a:gs pos="0">
                      <a:srgbClr val="D3CE07">
                        <a:shade val="30000"/>
                        <a:satMod val="115000"/>
                      </a:srgbClr>
                    </a:gs>
                    <a:gs pos="50000">
                      <a:srgbClr val="D3CE07">
                        <a:shade val="67500"/>
                        <a:satMod val="115000"/>
                      </a:srgbClr>
                    </a:gs>
                    <a:gs pos="100000">
                      <a:srgbClr val="D3CE07">
                        <a:shade val="100000"/>
                        <a:satMod val="115000"/>
                      </a:srgbClr>
                    </a:gs>
                  </a:gsLst>
                  <a:lin ang="5400000" scaled="1"/>
                  <a:tileRect/>
                </a:gradFill>
                <a:effectLst>
                  <a:reflection blurRad="6350" stA="55000" endA="300" endPos="45500" dir="5400000" sy="-100000" algn="bl" rotWithShape="0"/>
                </a:effectLst>
                <a:latin typeface="Aachen" panose="02020500000000000000" pitchFamily="18" charset="0"/>
                <a:ea typeface="Aachen" panose="02020500000000000000" pitchFamily="18" charset="0"/>
                <a:cs typeface="Aachen" panose="02020500000000000000" pitchFamily="18" charset="0"/>
                <a:sym typeface="Playfair Display" panose="00000500000000000000"/>
              </a:rPr>
              <a:t>THANK YOU </a:t>
            </a:r>
            <a:endParaRPr sz="7200" dirty="0">
              <a:ln w="12700">
                <a:solidFill>
                  <a:schemeClr val="tx1"/>
                </a:solidFill>
              </a:ln>
              <a:gradFill flip="none" rotWithShape="1">
                <a:gsLst>
                  <a:gs pos="0">
                    <a:srgbClr val="D3CE07">
                      <a:shade val="30000"/>
                      <a:satMod val="115000"/>
                    </a:srgbClr>
                  </a:gs>
                  <a:gs pos="50000">
                    <a:srgbClr val="D3CE07">
                      <a:shade val="67500"/>
                      <a:satMod val="115000"/>
                    </a:srgbClr>
                  </a:gs>
                  <a:gs pos="100000">
                    <a:srgbClr val="D3CE07">
                      <a:shade val="100000"/>
                      <a:satMod val="115000"/>
                    </a:srgbClr>
                  </a:gs>
                </a:gsLst>
                <a:lin ang="5400000" scaled="1"/>
                <a:tileRect/>
              </a:gradFill>
              <a:effectLst>
                <a:reflection blurRad="6350" stA="55000" endA="300" endPos="45500" dir="5400000" sy="-100000" algn="bl" rotWithShape="0"/>
              </a:effectLst>
              <a:latin typeface="Aachen" panose="02020500000000000000" pitchFamily="18" charset="0"/>
              <a:ea typeface="Aachen" panose="02020500000000000000" pitchFamily="18" charset="0"/>
              <a:cs typeface="Aachen" panose="02020500000000000000" pitchFamily="18" charset="0"/>
            </a:endParaRPr>
          </a:p>
        </p:txBody>
      </p:sp>
      <p:pic>
        <p:nvPicPr>
          <p:cNvPr id="2" name="Hình ảnh 1"/>
          <p:cNvPicPr>
            <a:picLocks noChangeAspect="1"/>
          </p:cNvPicPr>
          <p:nvPr/>
        </p:nvPicPr>
        <p:blipFill>
          <a:blip r:embed="rId4"/>
          <a:stretch>
            <a:fillRect/>
          </a:stretch>
        </p:blipFill>
        <p:spPr>
          <a:xfrm>
            <a:off x="-308769" y="-299582"/>
            <a:ext cx="2790021" cy="2790021"/>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FFFEFD"/>
      </a:dk1>
      <a:lt1>
        <a:srgbClr val="225D36"/>
      </a:lt1>
      <a:dk2>
        <a:srgbClr val="FFFEFD"/>
      </a:dk2>
      <a:lt2>
        <a:srgbClr val="8EA532"/>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581</Words>
  <Application>Microsoft Office PowerPoint</Application>
  <PresentationFormat>Trình chiếu Trên màn hình (16:9)</PresentationFormat>
  <Paragraphs>36</Paragraphs>
  <Slides>17</Slides>
  <Notes>17</Notes>
  <HiddenSlides>0</HiddenSlides>
  <MMClips>0</MMClips>
  <ScaleCrop>false</ScaleCrop>
  <HeadingPairs>
    <vt:vector size="6" baseType="variant">
      <vt:variant>
        <vt:lpstr>Phông được Dùng</vt:lpstr>
      </vt:variant>
      <vt:variant>
        <vt:i4>4</vt:i4>
      </vt:variant>
      <vt:variant>
        <vt:lpstr>Chủ đề</vt:lpstr>
      </vt:variant>
      <vt:variant>
        <vt:i4>2</vt:i4>
      </vt:variant>
      <vt:variant>
        <vt:lpstr>Tiêu đề Bản chiếu</vt:lpstr>
      </vt:variant>
      <vt:variant>
        <vt:i4>17</vt:i4>
      </vt:variant>
    </vt:vector>
  </HeadingPairs>
  <TitlesOfParts>
    <vt:vector size="23" baseType="lpstr">
      <vt:lpstr>Calibri</vt:lpstr>
      <vt:lpstr>Aachen</vt:lpstr>
      <vt:lpstr>Arial</vt:lpstr>
      <vt:lpstr>Playfair Display</vt:lpstr>
      <vt:lpstr>Simple Light</vt:lpstr>
      <vt:lpstr>Office Theme</vt:lpstr>
      <vt:lpstr>SẦU RIÊNG MIỀN NAM </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Thông Chí</dc:creator>
  <cp:lastModifiedBy>Thông Chí</cp:lastModifiedBy>
  <cp:revision>17</cp:revision>
  <dcterms:created xsi:type="dcterms:W3CDTF">2024-03-09T15:22:31Z</dcterms:created>
  <dcterms:modified xsi:type="dcterms:W3CDTF">2025-05-16T04:25:17Z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B6C8B0AE6859491484D0DAE4171A28BF_12</vt:lpwstr>
  </property>
  <property fmtid="{D5CDD505-2E9C-101B-9397-08002B2CF9AE}" pid="3" name="KSOProductBuildVer">
    <vt:lpwstr>1033-12.2.0.13489</vt:lpwstr>
  </property>
</Properties>
</file>